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1" r:id="rId1"/>
    <p:sldMasterId id="2147483685" r:id="rId2"/>
    <p:sldMasterId id="2147483695" r:id="rId3"/>
  </p:sldMasterIdLst>
  <p:notesMasterIdLst>
    <p:notesMasterId r:id="rId38"/>
  </p:notesMasterIdLst>
  <p:handoutMasterIdLst>
    <p:handoutMasterId r:id="rId39"/>
  </p:handoutMasterIdLst>
  <p:sldIdLst>
    <p:sldId id="258" r:id="rId4"/>
    <p:sldId id="265" r:id="rId5"/>
    <p:sldId id="567" r:id="rId6"/>
    <p:sldId id="543" r:id="rId7"/>
    <p:sldId id="541" r:id="rId8"/>
    <p:sldId id="547" r:id="rId9"/>
    <p:sldId id="553" r:id="rId10"/>
    <p:sldId id="369" r:id="rId11"/>
    <p:sldId id="540" r:id="rId12"/>
    <p:sldId id="548" r:id="rId13"/>
    <p:sldId id="545" r:id="rId14"/>
    <p:sldId id="542" r:id="rId15"/>
    <p:sldId id="560" r:id="rId16"/>
    <p:sldId id="572" r:id="rId17"/>
    <p:sldId id="566" r:id="rId18"/>
    <p:sldId id="544" r:id="rId19"/>
    <p:sldId id="554" r:id="rId20"/>
    <p:sldId id="555" r:id="rId21"/>
    <p:sldId id="552" r:id="rId22"/>
    <p:sldId id="549" r:id="rId23"/>
    <p:sldId id="557" r:id="rId24"/>
    <p:sldId id="558" r:id="rId25"/>
    <p:sldId id="550" r:id="rId26"/>
    <p:sldId id="570" r:id="rId27"/>
    <p:sldId id="569" r:id="rId28"/>
    <p:sldId id="546" r:id="rId29"/>
    <p:sldId id="556" r:id="rId30"/>
    <p:sldId id="539" r:id="rId31"/>
    <p:sldId id="536" r:id="rId32"/>
    <p:sldId id="565" r:id="rId33"/>
    <p:sldId id="537" r:id="rId34"/>
    <p:sldId id="561" r:id="rId35"/>
    <p:sldId id="571" r:id="rId36"/>
    <p:sldId id="348" r:id="rId3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FFFFFF"/>
    <a:srgbClr val="00A44A"/>
    <a:srgbClr val="00B8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中等深淺樣式 4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83058" autoAdjust="0"/>
  </p:normalViewPr>
  <p:slideViewPr>
    <p:cSldViewPr snapToGrid="0">
      <p:cViewPr varScale="1">
        <p:scale>
          <a:sx n="104" d="100"/>
          <a:sy n="104" d="100"/>
        </p:scale>
        <p:origin x="8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tableStyles" Target="tableStyle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69424A01-2145-403F-BA3E-8E7BD2F111B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5ED502B-33F2-4D93-81D7-CF258463BB2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667116-AABA-448E-B689-9B3BF8FD512F}" type="datetimeFigureOut">
              <a:rPr lang="zh-TW" altLang="en-US" smtClean="0"/>
              <a:t>2021/12/5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3D1A4F4-E384-426E-82B2-4B86A18DD9A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38AC3AE-F574-497A-A80F-039669305B7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275C97-116F-4662-B953-DA2FD81B27C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59485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tiff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svg>
</file>

<file path=ppt/media/image4.jpg>
</file>

<file path=ppt/media/image40.png>
</file>

<file path=ppt/media/image41.sv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FB2330-865F-438B-BB58-AC9525992249}" type="datetimeFigureOut">
              <a:rPr lang="zh-TW" altLang="en-US" smtClean="0"/>
              <a:t>2021/12/5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F854C7-829B-4C31-B6D3-DC81FADA8C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8182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有的資源有一百多個，每個的資源的可放置的內容不同</a:t>
            </a:r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854C7-829B-4C31-B6D3-DC81FADA8C73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59229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854C7-829B-4C31-B6D3-DC81FADA8C73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91287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45975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07488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38445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Shape 2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https://</a:t>
            </a:r>
            <a:r>
              <a:rPr lang="en" dirty="0" err="1"/>
              <a:t>github.com</a:t>
            </a:r>
            <a:r>
              <a:rPr lang="en" dirty="0"/>
              <a:t>/mos2718/</a:t>
            </a:r>
            <a:r>
              <a:rPr lang="en" dirty="0" err="1"/>
              <a:t>FHIRBeginnerPractices</a:t>
            </a:r>
            <a:endParaRPr lang="en" dirty="0"/>
          </a:p>
          <a:p>
            <a:pPr lvl="0">
              <a:spcBef>
                <a:spcPts val="0"/>
              </a:spcBef>
              <a:buNone/>
            </a:pPr>
            <a:r>
              <a:rPr lang="en" dirty="0"/>
              <a:t>https://</a:t>
            </a:r>
            <a:r>
              <a:rPr lang="en" dirty="0" err="1"/>
              <a:t>hackmd.io</a:t>
            </a:r>
            <a:r>
              <a:rPr lang="en" dirty="0"/>
              <a:t>/r08gAIefT-yvwJj38llfbA?view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D650DE-359B-3D4C-A5B7-3B684037757A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005832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854C7-829B-4C31-B6D3-DC81FADA8C73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84701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FHIR</a:t>
            </a:r>
            <a:r>
              <a:rPr lang="zh-TW" altLang="en-US" dirty="0"/>
              <a:t> 是一個醫療資訊交換的標準 由</a:t>
            </a:r>
            <a:r>
              <a:rPr lang="en-US" altLang="zh-TW" dirty="0"/>
              <a:t>HL7</a:t>
            </a:r>
            <a:r>
              <a:rPr lang="zh-TW" altLang="en-US" dirty="0"/>
              <a:t>所提出 </a:t>
            </a:r>
            <a:endParaRPr lang="en-US" altLang="zh-TW" dirty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854C7-829B-4C31-B6D3-DC81FADA8C73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19951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過去因應電子病歷電子化，產生了大量的健康數據，為解決不同機構之間資料交換的問題，過去有許多不同的醫療資訊標準，</a:t>
            </a:r>
            <a:endParaRPr lang="en-US" altLang="zh-TW" dirty="0"/>
          </a:p>
          <a:p>
            <a:r>
              <a:rPr lang="zh-TW" altLang="en-US" dirty="0"/>
              <a:t>像是臨床文件架構標準</a:t>
            </a:r>
            <a:r>
              <a:rPr lang="en-US" altLang="zh-TW" dirty="0"/>
              <a:t>(CDA)</a:t>
            </a:r>
            <a:r>
              <a:rPr lang="zh-TW" altLang="en-US" dirty="0"/>
              <a:t>、</a:t>
            </a:r>
            <a:r>
              <a:rPr lang="en-US" altLang="zh-TW" dirty="0"/>
              <a:t>HL7 v3</a:t>
            </a:r>
            <a:r>
              <a:rPr lang="zh-TW" altLang="en-US" dirty="0"/>
              <a:t>、醫療資訊交換架構</a:t>
            </a:r>
            <a:r>
              <a:rPr lang="en-US" altLang="zh-TW" dirty="0"/>
              <a:t>(IHE XDS)</a:t>
            </a:r>
            <a:r>
              <a:rPr lang="zh-TW" altLang="en-US" dirty="0"/>
              <a:t>等，主要的交換格式以</a:t>
            </a:r>
            <a:r>
              <a:rPr lang="en-US" altLang="zh-TW" dirty="0"/>
              <a:t>XML</a:t>
            </a:r>
            <a:r>
              <a:rPr lang="zh-TW" altLang="en-US" dirty="0"/>
              <a:t>為主，</a:t>
            </a:r>
            <a:endParaRPr lang="en-US" altLang="zh-TW" dirty="0"/>
          </a:p>
          <a:p>
            <a:r>
              <a:rPr lang="zh-TW" altLang="en-US" dirty="0"/>
              <a:t>資料較為笨重以及交換的複雜度較高，需額外撰寫分析程式以及應用程式介面</a:t>
            </a:r>
            <a:r>
              <a:rPr lang="en-US" altLang="zh-TW" dirty="0"/>
              <a:t>(API)</a:t>
            </a:r>
            <a:r>
              <a:rPr lang="zh-TW" altLang="en-US" dirty="0"/>
              <a:t>，才能應用於不同的應用裝置。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854C7-829B-4C31-B6D3-DC81FADA8C73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74182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笨重  輕薄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854C7-829B-4C31-B6D3-DC81FADA8C73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89522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854C7-829B-4C31-B6D3-DC81FADA8C73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61643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他可以使用</a:t>
            </a:r>
            <a:r>
              <a:rPr lang="en-US" altLang="zh-TW" dirty="0"/>
              <a:t>XML or JSON</a:t>
            </a:r>
            <a:r>
              <a:rPr lang="zh-TW" altLang="en-US" dirty="0"/>
              <a:t> 來實作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微服務所產生的電子病歷會儲存在</a:t>
            </a:r>
            <a:r>
              <a:rPr lang="en-US" altLang="zh-TW" dirty="0"/>
              <a:t>FHIR</a:t>
            </a:r>
            <a:r>
              <a:rPr lang="zh-TW" altLang="en-US" dirty="0"/>
              <a:t> </a:t>
            </a:r>
            <a:r>
              <a:rPr lang="en-US" altLang="zh-TW" dirty="0"/>
              <a:t>SERVER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最大的特色為它可以透過</a:t>
            </a:r>
            <a:r>
              <a:rPr lang="en-US" altLang="zh-TW" dirty="0"/>
              <a:t>rest </a:t>
            </a:r>
            <a:r>
              <a:rPr lang="en-US" altLang="zh-TW" dirty="0" err="1"/>
              <a:t>api</a:t>
            </a:r>
            <a:r>
              <a:rPr lang="en-US" altLang="zh-TW" dirty="0"/>
              <a:t> </a:t>
            </a:r>
            <a:r>
              <a:rPr lang="zh-TW" altLang="en-US" dirty="0"/>
              <a:t>來做存取</a:t>
            </a:r>
            <a:endParaRPr lang="en-US" altLang="zh-TW" dirty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F854C7-829B-4C31-B6D3-DC81FADA8C73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5744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0294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004C5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 flipH="1">
            <a:off x="8033" y="402101"/>
            <a:ext cx="12200067" cy="5995663"/>
          </a:xfrm>
          <a:custGeom>
            <a:avLst/>
            <a:gdLst/>
            <a:ahLst/>
            <a:cxnLst/>
            <a:rect l="0" t="0" r="0" b="0"/>
            <a:pathLst>
              <a:path w="366002" h="149344" extrusionOk="0">
                <a:moveTo>
                  <a:pt x="0" y="55491"/>
                </a:moveTo>
                <a:lnTo>
                  <a:pt x="0" y="107122"/>
                </a:lnTo>
                <a:lnTo>
                  <a:pt x="96507" y="149344"/>
                </a:lnTo>
                <a:lnTo>
                  <a:pt x="366002" y="116290"/>
                </a:lnTo>
                <a:lnTo>
                  <a:pt x="366002" y="40050"/>
                </a:lnTo>
                <a:lnTo>
                  <a:pt x="274079" y="0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  <p:sp>
        <p:nvSpPr>
          <p:cNvPr id="10" name="Shape 10"/>
          <p:cNvSpPr/>
          <p:nvPr/>
        </p:nvSpPr>
        <p:spPr>
          <a:xfrm>
            <a:off x="-7867" y="1013308"/>
            <a:ext cx="12192200" cy="5026400"/>
          </a:xfrm>
          <a:custGeom>
            <a:avLst/>
            <a:gdLst/>
            <a:ahLst/>
            <a:cxnLst/>
            <a:rect l="0" t="0" r="0" b="0"/>
            <a:pathLst>
              <a:path w="365766" h="150792" extrusionOk="0">
                <a:moveTo>
                  <a:pt x="365766" y="12416"/>
                </a:moveTo>
                <a:lnTo>
                  <a:pt x="289997" y="0"/>
                </a:lnTo>
                <a:lnTo>
                  <a:pt x="0" y="55421"/>
                </a:lnTo>
                <a:lnTo>
                  <a:pt x="0" y="127486"/>
                </a:lnTo>
                <a:lnTo>
                  <a:pt x="70927" y="150792"/>
                </a:lnTo>
                <a:lnTo>
                  <a:pt x="365766" y="122256"/>
                </a:lnTo>
                <a:close/>
              </a:path>
            </a:pathLst>
          </a:custGeom>
          <a:solidFill>
            <a:srgbClr val="00AE9D">
              <a:alpha val="26540"/>
            </a:srgbClr>
          </a:solidFill>
          <a:ln>
            <a:noFill/>
          </a:ln>
        </p:spPr>
      </p:sp>
      <p:sp>
        <p:nvSpPr>
          <p:cNvPr id="11" name="Shape 11"/>
          <p:cNvSpPr/>
          <p:nvPr/>
        </p:nvSpPr>
        <p:spPr>
          <a:xfrm>
            <a:off x="1" y="1801467"/>
            <a:ext cx="12208100" cy="3852083"/>
          </a:xfrm>
          <a:custGeom>
            <a:avLst/>
            <a:gdLst/>
            <a:ahLst/>
            <a:cxnLst/>
            <a:rect l="0" t="0" r="0" b="0"/>
            <a:pathLst>
              <a:path w="366243" h="106157" extrusionOk="0">
                <a:moveTo>
                  <a:pt x="241" y="0"/>
                </a:moveTo>
                <a:lnTo>
                  <a:pt x="0" y="77929"/>
                </a:lnTo>
                <a:lnTo>
                  <a:pt x="366243" y="106157"/>
                </a:lnTo>
                <a:lnTo>
                  <a:pt x="366243" y="4102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2292034" y="2655767"/>
            <a:ext cx="7607999" cy="15463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6400"/>
            </a:lvl1pPr>
            <a:lvl2pPr lvl="1" algn="ctr">
              <a:spcBef>
                <a:spcPts val="0"/>
              </a:spcBef>
              <a:buSzPct val="100000"/>
              <a:defRPr sz="6400"/>
            </a:lvl2pPr>
            <a:lvl3pPr lvl="2" algn="ctr">
              <a:spcBef>
                <a:spcPts val="0"/>
              </a:spcBef>
              <a:buSzPct val="100000"/>
              <a:defRPr sz="6400"/>
            </a:lvl3pPr>
            <a:lvl4pPr lvl="3" algn="ctr">
              <a:spcBef>
                <a:spcPts val="0"/>
              </a:spcBef>
              <a:buSzPct val="100000"/>
              <a:defRPr sz="6400"/>
            </a:lvl4pPr>
            <a:lvl5pPr lvl="4" algn="ctr">
              <a:spcBef>
                <a:spcPts val="0"/>
              </a:spcBef>
              <a:buSzPct val="100000"/>
              <a:defRPr sz="6400"/>
            </a:lvl5pPr>
            <a:lvl6pPr lvl="5" algn="ctr">
              <a:spcBef>
                <a:spcPts val="0"/>
              </a:spcBef>
              <a:buSzPct val="100000"/>
              <a:defRPr sz="6400"/>
            </a:lvl6pPr>
            <a:lvl7pPr lvl="6" algn="ctr">
              <a:spcBef>
                <a:spcPts val="0"/>
              </a:spcBef>
              <a:buSzPct val="100000"/>
              <a:defRPr sz="6400"/>
            </a:lvl7pPr>
            <a:lvl8pPr lvl="7" algn="ctr">
              <a:spcBef>
                <a:spcPts val="0"/>
              </a:spcBef>
              <a:buSzPct val="100000"/>
              <a:defRPr sz="6400"/>
            </a:lvl8pPr>
            <a:lvl9pPr lvl="8" algn="ctr">
              <a:spcBef>
                <a:spcPts val="0"/>
              </a:spcBef>
              <a:buSzPct val="100000"/>
              <a:defRPr sz="6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11134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004C5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 flipH="1">
            <a:off x="8033" y="402101"/>
            <a:ext cx="12200067" cy="5995663"/>
          </a:xfrm>
          <a:custGeom>
            <a:avLst/>
            <a:gdLst/>
            <a:ahLst/>
            <a:cxnLst/>
            <a:rect l="0" t="0" r="0" b="0"/>
            <a:pathLst>
              <a:path w="366002" h="149344" extrusionOk="0">
                <a:moveTo>
                  <a:pt x="0" y="55491"/>
                </a:moveTo>
                <a:lnTo>
                  <a:pt x="0" y="107122"/>
                </a:lnTo>
                <a:lnTo>
                  <a:pt x="96507" y="149344"/>
                </a:lnTo>
                <a:lnTo>
                  <a:pt x="366002" y="116290"/>
                </a:lnTo>
                <a:lnTo>
                  <a:pt x="366002" y="40050"/>
                </a:lnTo>
                <a:lnTo>
                  <a:pt x="274079" y="0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  <p:sp>
        <p:nvSpPr>
          <p:cNvPr id="10" name="Shape 10"/>
          <p:cNvSpPr/>
          <p:nvPr/>
        </p:nvSpPr>
        <p:spPr>
          <a:xfrm>
            <a:off x="-7867" y="1013308"/>
            <a:ext cx="12192200" cy="5026400"/>
          </a:xfrm>
          <a:custGeom>
            <a:avLst/>
            <a:gdLst/>
            <a:ahLst/>
            <a:cxnLst/>
            <a:rect l="0" t="0" r="0" b="0"/>
            <a:pathLst>
              <a:path w="365766" h="150792" extrusionOk="0">
                <a:moveTo>
                  <a:pt x="365766" y="12416"/>
                </a:moveTo>
                <a:lnTo>
                  <a:pt x="289997" y="0"/>
                </a:lnTo>
                <a:lnTo>
                  <a:pt x="0" y="55421"/>
                </a:lnTo>
                <a:lnTo>
                  <a:pt x="0" y="127486"/>
                </a:lnTo>
                <a:lnTo>
                  <a:pt x="70927" y="150792"/>
                </a:lnTo>
                <a:lnTo>
                  <a:pt x="365766" y="122256"/>
                </a:lnTo>
                <a:close/>
              </a:path>
            </a:pathLst>
          </a:custGeom>
          <a:solidFill>
            <a:srgbClr val="00AE9D">
              <a:alpha val="26540"/>
            </a:srgbClr>
          </a:solidFill>
          <a:ln>
            <a:noFill/>
          </a:ln>
        </p:spPr>
      </p:sp>
      <p:sp>
        <p:nvSpPr>
          <p:cNvPr id="11" name="Shape 11"/>
          <p:cNvSpPr/>
          <p:nvPr/>
        </p:nvSpPr>
        <p:spPr>
          <a:xfrm>
            <a:off x="1" y="1801467"/>
            <a:ext cx="12208100" cy="3852083"/>
          </a:xfrm>
          <a:custGeom>
            <a:avLst/>
            <a:gdLst/>
            <a:ahLst/>
            <a:cxnLst/>
            <a:rect l="0" t="0" r="0" b="0"/>
            <a:pathLst>
              <a:path w="366243" h="106157" extrusionOk="0">
                <a:moveTo>
                  <a:pt x="241" y="0"/>
                </a:moveTo>
                <a:lnTo>
                  <a:pt x="0" y="77929"/>
                </a:lnTo>
                <a:lnTo>
                  <a:pt x="366243" y="106157"/>
                </a:lnTo>
                <a:lnTo>
                  <a:pt x="366243" y="4102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2292034" y="2655767"/>
            <a:ext cx="7607999" cy="15463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6400"/>
            </a:lvl1pPr>
            <a:lvl2pPr lvl="1" algn="ctr">
              <a:spcBef>
                <a:spcPts val="0"/>
              </a:spcBef>
              <a:buSzPct val="100000"/>
              <a:defRPr sz="6400"/>
            </a:lvl2pPr>
            <a:lvl3pPr lvl="2" algn="ctr">
              <a:spcBef>
                <a:spcPts val="0"/>
              </a:spcBef>
              <a:buSzPct val="100000"/>
              <a:defRPr sz="6400"/>
            </a:lvl3pPr>
            <a:lvl4pPr lvl="3" algn="ctr">
              <a:spcBef>
                <a:spcPts val="0"/>
              </a:spcBef>
              <a:buSzPct val="100000"/>
              <a:defRPr sz="6400"/>
            </a:lvl4pPr>
            <a:lvl5pPr lvl="4" algn="ctr">
              <a:spcBef>
                <a:spcPts val="0"/>
              </a:spcBef>
              <a:buSzPct val="100000"/>
              <a:defRPr sz="6400"/>
            </a:lvl5pPr>
            <a:lvl6pPr lvl="5" algn="ctr">
              <a:spcBef>
                <a:spcPts val="0"/>
              </a:spcBef>
              <a:buSzPct val="100000"/>
              <a:defRPr sz="6400"/>
            </a:lvl6pPr>
            <a:lvl7pPr lvl="6" algn="ctr">
              <a:spcBef>
                <a:spcPts val="0"/>
              </a:spcBef>
              <a:buSzPct val="100000"/>
              <a:defRPr sz="6400"/>
            </a:lvl7pPr>
            <a:lvl8pPr lvl="7" algn="ctr">
              <a:spcBef>
                <a:spcPts val="0"/>
              </a:spcBef>
              <a:buSzPct val="100000"/>
              <a:defRPr sz="6400"/>
            </a:lvl8pPr>
            <a:lvl9pPr lvl="8" algn="ctr">
              <a:spcBef>
                <a:spcPts val="0"/>
              </a:spcBef>
              <a:buSzPct val="100000"/>
              <a:defRPr sz="6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12000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bg>
      <p:bgPr>
        <a:solidFill>
          <a:srgbClr val="ABE33F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 flipH="1">
            <a:off x="8033" y="402101"/>
            <a:ext cx="12200067" cy="5995663"/>
          </a:xfrm>
          <a:custGeom>
            <a:avLst/>
            <a:gdLst/>
            <a:ahLst/>
            <a:cxnLst/>
            <a:rect l="0" t="0" r="0" b="0"/>
            <a:pathLst>
              <a:path w="366002" h="149344" extrusionOk="0">
                <a:moveTo>
                  <a:pt x="0" y="55491"/>
                </a:moveTo>
                <a:lnTo>
                  <a:pt x="0" y="107122"/>
                </a:lnTo>
                <a:lnTo>
                  <a:pt x="96507" y="149344"/>
                </a:lnTo>
                <a:lnTo>
                  <a:pt x="366002" y="116290"/>
                </a:lnTo>
                <a:lnTo>
                  <a:pt x="366002" y="40050"/>
                </a:lnTo>
                <a:lnTo>
                  <a:pt x="274079" y="0"/>
                </a:lnTo>
                <a:close/>
              </a:path>
            </a:pathLst>
          </a:custGeom>
          <a:solidFill>
            <a:srgbClr val="004C52"/>
          </a:solidFill>
          <a:ln>
            <a:noFill/>
          </a:ln>
        </p:spPr>
      </p:sp>
      <p:sp>
        <p:nvSpPr>
          <p:cNvPr id="15" name="Shape 15"/>
          <p:cNvSpPr/>
          <p:nvPr/>
        </p:nvSpPr>
        <p:spPr>
          <a:xfrm>
            <a:off x="-7867" y="1005267"/>
            <a:ext cx="12192200" cy="5026400"/>
          </a:xfrm>
          <a:custGeom>
            <a:avLst/>
            <a:gdLst/>
            <a:ahLst/>
            <a:cxnLst/>
            <a:rect l="0" t="0" r="0" b="0"/>
            <a:pathLst>
              <a:path w="365766" h="150792" extrusionOk="0">
                <a:moveTo>
                  <a:pt x="365766" y="12416"/>
                </a:moveTo>
                <a:lnTo>
                  <a:pt x="289997" y="0"/>
                </a:lnTo>
                <a:lnTo>
                  <a:pt x="0" y="55421"/>
                </a:lnTo>
                <a:lnTo>
                  <a:pt x="0" y="127486"/>
                </a:lnTo>
                <a:lnTo>
                  <a:pt x="70927" y="150792"/>
                </a:lnTo>
                <a:lnTo>
                  <a:pt x="365766" y="122256"/>
                </a:lnTo>
                <a:close/>
              </a:path>
            </a:pathLst>
          </a:custGeom>
          <a:solidFill>
            <a:srgbClr val="00AE9D">
              <a:alpha val="26540"/>
            </a:srgbClr>
          </a:solidFill>
          <a:ln>
            <a:noFill/>
          </a:ln>
        </p:spPr>
      </p:sp>
      <p:sp>
        <p:nvSpPr>
          <p:cNvPr id="16" name="Shape 16"/>
          <p:cNvSpPr/>
          <p:nvPr/>
        </p:nvSpPr>
        <p:spPr>
          <a:xfrm>
            <a:off x="1" y="1801467"/>
            <a:ext cx="12208100" cy="3852083"/>
          </a:xfrm>
          <a:custGeom>
            <a:avLst/>
            <a:gdLst/>
            <a:ahLst/>
            <a:cxnLst/>
            <a:rect l="0" t="0" r="0" b="0"/>
            <a:pathLst>
              <a:path w="366243" h="106157" extrusionOk="0">
                <a:moveTo>
                  <a:pt x="241" y="0"/>
                </a:moveTo>
                <a:lnTo>
                  <a:pt x="0" y="77929"/>
                </a:lnTo>
                <a:lnTo>
                  <a:pt x="366243" y="106157"/>
                </a:lnTo>
                <a:lnTo>
                  <a:pt x="366243" y="4102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  <p:sp>
        <p:nvSpPr>
          <p:cNvPr id="17" name="Shape 17"/>
          <p:cNvSpPr txBox="1">
            <a:spLocks noGrp="1"/>
          </p:cNvSpPr>
          <p:nvPr>
            <p:ph type="ctrTitle"/>
          </p:nvPr>
        </p:nvSpPr>
        <p:spPr>
          <a:xfrm>
            <a:off x="2420700" y="2720734"/>
            <a:ext cx="7350800" cy="15463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4800"/>
            </a:lvl1pPr>
            <a:lvl2pPr lvl="1" algn="ctr" rtl="0">
              <a:spcBef>
                <a:spcPts val="0"/>
              </a:spcBef>
              <a:buSzPct val="100000"/>
              <a:defRPr sz="4800"/>
            </a:lvl2pPr>
            <a:lvl3pPr lvl="2" algn="ctr" rtl="0">
              <a:spcBef>
                <a:spcPts val="0"/>
              </a:spcBef>
              <a:buSzPct val="100000"/>
              <a:defRPr sz="4800"/>
            </a:lvl3pPr>
            <a:lvl4pPr lvl="3" algn="ctr" rtl="0">
              <a:spcBef>
                <a:spcPts val="0"/>
              </a:spcBef>
              <a:buSzPct val="100000"/>
              <a:defRPr sz="4800"/>
            </a:lvl4pPr>
            <a:lvl5pPr lvl="4" algn="ctr" rtl="0">
              <a:spcBef>
                <a:spcPts val="0"/>
              </a:spcBef>
              <a:buSzPct val="100000"/>
              <a:defRPr sz="4800"/>
            </a:lvl5pPr>
            <a:lvl6pPr lvl="5" algn="ctr" rtl="0">
              <a:spcBef>
                <a:spcPts val="0"/>
              </a:spcBef>
              <a:buSzPct val="100000"/>
              <a:defRPr sz="4800"/>
            </a:lvl6pPr>
            <a:lvl7pPr lvl="6" algn="ctr" rtl="0">
              <a:spcBef>
                <a:spcPts val="0"/>
              </a:spcBef>
              <a:buSzPct val="100000"/>
              <a:defRPr sz="4800"/>
            </a:lvl7pPr>
            <a:lvl8pPr lvl="7" algn="ctr" rtl="0">
              <a:spcBef>
                <a:spcPts val="0"/>
              </a:spcBef>
              <a:buSzPct val="100000"/>
              <a:defRPr sz="4800"/>
            </a:lvl8pPr>
            <a:lvl9pPr lvl="8" algn="ctr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ubTitle" idx="1"/>
          </p:nvPr>
        </p:nvSpPr>
        <p:spPr>
          <a:xfrm>
            <a:off x="2420500" y="4091534"/>
            <a:ext cx="7350800" cy="1046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004C52"/>
              </a:buClr>
              <a:buSzPct val="100000"/>
              <a:buNone/>
              <a:defRPr sz="2400" b="1"/>
            </a:lvl1pPr>
            <a:lvl2pPr lvl="1" algn="ctr" rtl="0">
              <a:spcBef>
                <a:spcPts val="0"/>
              </a:spcBef>
              <a:buClr>
                <a:srgbClr val="004C52"/>
              </a:buClr>
              <a:buSzPct val="100000"/>
              <a:buNone/>
              <a:defRPr sz="2400" b="1"/>
            </a:lvl2pPr>
            <a:lvl3pPr lvl="2" algn="ctr" rtl="0">
              <a:spcBef>
                <a:spcPts val="0"/>
              </a:spcBef>
              <a:buClr>
                <a:srgbClr val="004C52"/>
              </a:buClr>
              <a:buSzPct val="100000"/>
              <a:buNone/>
              <a:defRPr sz="2400" b="1"/>
            </a:lvl3pPr>
            <a:lvl4pPr lvl="3" algn="ctr" rtl="0">
              <a:spcBef>
                <a:spcPts val="0"/>
              </a:spcBef>
              <a:buSzPct val="100000"/>
              <a:buNone/>
              <a:defRPr sz="2400" b="1"/>
            </a:lvl4pPr>
            <a:lvl5pPr lvl="4" algn="ctr" rtl="0">
              <a:spcBef>
                <a:spcPts val="0"/>
              </a:spcBef>
              <a:buSzPct val="100000"/>
              <a:buNone/>
              <a:defRPr sz="2400" b="1"/>
            </a:lvl5pPr>
            <a:lvl6pPr lvl="5" algn="ctr" rtl="0">
              <a:spcBef>
                <a:spcPts val="0"/>
              </a:spcBef>
              <a:buSzPct val="100000"/>
              <a:buNone/>
              <a:defRPr sz="2400" b="1"/>
            </a:lvl6pPr>
            <a:lvl7pPr lvl="6" algn="ctr" rtl="0">
              <a:spcBef>
                <a:spcPts val="0"/>
              </a:spcBef>
              <a:buSzPct val="100000"/>
              <a:buNone/>
              <a:defRPr sz="2400" b="1"/>
            </a:lvl7pPr>
            <a:lvl8pPr lvl="7" algn="ctr" rtl="0">
              <a:spcBef>
                <a:spcPts val="0"/>
              </a:spcBef>
              <a:buSzPct val="100000"/>
              <a:buNone/>
              <a:defRPr sz="2400" b="1"/>
            </a:lvl8pPr>
            <a:lvl9pPr lvl="8" algn="ctr" rtl="0">
              <a:spcBef>
                <a:spcPts val="0"/>
              </a:spcBef>
              <a:buSzPct val="100000"/>
              <a:buNone/>
              <a:defRPr sz="2400" b="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22918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Shape 27"/>
          <p:cNvGrpSpPr/>
          <p:nvPr/>
        </p:nvGrpSpPr>
        <p:grpSpPr>
          <a:xfrm>
            <a:off x="-8033" y="0"/>
            <a:ext cx="12224167" cy="6884133"/>
            <a:chOff x="-6025" y="0"/>
            <a:chExt cx="9168125" cy="5163100"/>
          </a:xfrm>
        </p:grpSpPr>
        <p:sp>
          <p:nvSpPr>
            <p:cNvPr id="28" name="Shape 28"/>
            <p:cNvSpPr/>
            <p:nvPr/>
          </p:nvSpPr>
          <p:spPr>
            <a:xfrm>
              <a:off x="0" y="0"/>
              <a:ext cx="8552900" cy="1333000"/>
            </a:xfrm>
            <a:custGeom>
              <a:avLst/>
              <a:gdLst/>
              <a:ahLst/>
              <a:cxnLst/>
              <a:rect l="0" t="0" r="0" b="0"/>
              <a:pathLst>
                <a:path w="342116" h="53320" extrusionOk="0">
                  <a:moveTo>
                    <a:pt x="0" y="0"/>
                  </a:moveTo>
                  <a:lnTo>
                    <a:pt x="0" y="53320"/>
                  </a:lnTo>
                  <a:lnTo>
                    <a:pt x="342116" y="0"/>
                  </a:lnTo>
                  <a:close/>
                </a:path>
              </a:pathLst>
            </a:custGeom>
            <a:solidFill>
              <a:srgbClr val="004C52"/>
            </a:solidFill>
            <a:ln>
              <a:noFill/>
            </a:ln>
          </p:spPr>
        </p:sp>
        <p:sp>
          <p:nvSpPr>
            <p:cNvPr id="29" name="Shape 29"/>
            <p:cNvSpPr/>
            <p:nvPr/>
          </p:nvSpPr>
          <p:spPr>
            <a:xfrm>
              <a:off x="2563450" y="0"/>
              <a:ext cx="6580550" cy="1272675"/>
            </a:xfrm>
            <a:custGeom>
              <a:avLst/>
              <a:gdLst/>
              <a:ahLst/>
              <a:cxnLst/>
              <a:rect l="0" t="0" r="0" b="0"/>
              <a:pathLst>
                <a:path w="263222" h="50907" extrusionOk="0">
                  <a:moveTo>
                    <a:pt x="0" y="0"/>
                  </a:moveTo>
                  <a:lnTo>
                    <a:pt x="217381" y="50907"/>
                  </a:lnTo>
                  <a:lnTo>
                    <a:pt x="263222" y="10133"/>
                  </a:lnTo>
                  <a:lnTo>
                    <a:pt x="263222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</p:sp>
        <p:sp>
          <p:nvSpPr>
            <p:cNvPr id="30" name="Shape 30"/>
            <p:cNvSpPr/>
            <p:nvPr/>
          </p:nvSpPr>
          <p:spPr>
            <a:xfrm>
              <a:off x="-6025" y="2"/>
              <a:ext cx="7298300" cy="1471709"/>
            </a:xfrm>
            <a:custGeom>
              <a:avLst/>
              <a:gdLst/>
              <a:ahLst/>
              <a:cxnLst/>
              <a:rect l="0" t="0" r="0" b="0"/>
              <a:pathLst>
                <a:path w="291932" h="58628" extrusionOk="0">
                  <a:moveTo>
                    <a:pt x="0" y="18578"/>
                  </a:moveTo>
                  <a:lnTo>
                    <a:pt x="241" y="34019"/>
                  </a:lnTo>
                  <a:lnTo>
                    <a:pt x="221482" y="58628"/>
                  </a:lnTo>
                  <a:lnTo>
                    <a:pt x="291932" y="0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</p:sp>
        <p:sp>
          <p:nvSpPr>
            <p:cNvPr id="31" name="Shape 31"/>
            <p:cNvSpPr/>
            <p:nvPr/>
          </p:nvSpPr>
          <p:spPr>
            <a:xfrm>
              <a:off x="3596100" y="4667000"/>
              <a:ext cx="5090700" cy="476500"/>
            </a:xfrm>
            <a:custGeom>
              <a:avLst/>
              <a:gdLst/>
              <a:ahLst/>
              <a:cxnLst/>
              <a:rect l="0" t="0" r="0" b="0"/>
              <a:pathLst>
                <a:path w="203628" h="19060" extrusionOk="0">
                  <a:moveTo>
                    <a:pt x="0" y="19060"/>
                  </a:moveTo>
                  <a:lnTo>
                    <a:pt x="203628" y="19060"/>
                  </a:lnTo>
                  <a:lnTo>
                    <a:pt x="157305" y="0"/>
                  </a:lnTo>
                  <a:close/>
                </a:path>
              </a:pathLst>
            </a:custGeom>
            <a:solidFill>
              <a:srgbClr val="004C52"/>
            </a:solidFill>
            <a:ln>
              <a:noFill/>
            </a:ln>
          </p:spPr>
        </p:sp>
        <p:sp>
          <p:nvSpPr>
            <p:cNvPr id="32" name="Shape 32"/>
            <p:cNvSpPr/>
            <p:nvPr/>
          </p:nvSpPr>
          <p:spPr>
            <a:xfrm>
              <a:off x="5525000" y="4692625"/>
              <a:ext cx="3637100" cy="470475"/>
            </a:xfrm>
            <a:custGeom>
              <a:avLst/>
              <a:gdLst/>
              <a:ahLst/>
              <a:cxnLst/>
              <a:rect l="0" t="0" r="0" b="0"/>
              <a:pathLst>
                <a:path w="145484" h="18819" extrusionOk="0">
                  <a:moveTo>
                    <a:pt x="145484" y="0"/>
                  </a:moveTo>
                  <a:lnTo>
                    <a:pt x="145484" y="18819"/>
                  </a:lnTo>
                  <a:lnTo>
                    <a:pt x="0" y="18819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</p:sp>
        <p:sp>
          <p:nvSpPr>
            <p:cNvPr id="33" name="Shape 33"/>
            <p:cNvSpPr/>
            <p:nvPr/>
          </p:nvSpPr>
          <p:spPr>
            <a:xfrm>
              <a:off x="7521475" y="4023125"/>
              <a:ext cx="1634600" cy="1139975"/>
            </a:xfrm>
            <a:custGeom>
              <a:avLst/>
              <a:gdLst/>
              <a:ahLst/>
              <a:cxnLst/>
              <a:rect l="0" t="0" r="0" b="0"/>
              <a:pathLst>
                <a:path w="65384" h="45599" extrusionOk="0">
                  <a:moveTo>
                    <a:pt x="65384" y="27022"/>
                  </a:moveTo>
                  <a:lnTo>
                    <a:pt x="65384" y="0"/>
                  </a:lnTo>
                  <a:lnTo>
                    <a:pt x="0" y="45599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</p:sp>
      </p:grp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1182201" y="531200"/>
            <a:ext cx="9827599" cy="11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1182201" y="2131211"/>
            <a:ext cx="9827599" cy="4436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67728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Shape 37"/>
          <p:cNvGrpSpPr/>
          <p:nvPr/>
        </p:nvGrpSpPr>
        <p:grpSpPr>
          <a:xfrm>
            <a:off x="-8033" y="0"/>
            <a:ext cx="12224167" cy="6884133"/>
            <a:chOff x="-6025" y="0"/>
            <a:chExt cx="9168125" cy="5163100"/>
          </a:xfrm>
        </p:grpSpPr>
        <p:sp>
          <p:nvSpPr>
            <p:cNvPr id="38" name="Shape 38"/>
            <p:cNvSpPr/>
            <p:nvPr/>
          </p:nvSpPr>
          <p:spPr>
            <a:xfrm>
              <a:off x="0" y="0"/>
              <a:ext cx="8552900" cy="1333000"/>
            </a:xfrm>
            <a:custGeom>
              <a:avLst/>
              <a:gdLst/>
              <a:ahLst/>
              <a:cxnLst/>
              <a:rect l="0" t="0" r="0" b="0"/>
              <a:pathLst>
                <a:path w="342116" h="53320" extrusionOk="0">
                  <a:moveTo>
                    <a:pt x="0" y="0"/>
                  </a:moveTo>
                  <a:lnTo>
                    <a:pt x="0" y="53320"/>
                  </a:lnTo>
                  <a:lnTo>
                    <a:pt x="342116" y="0"/>
                  </a:lnTo>
                  <a:close/>
                </a:path>
              </a:pathLst>
            </a:custGeom>
            <a:solidFill>
              <a:srgbClr val="004C52"/>
            </a:solidFill>
            <a:ln>
              <a:noFill/>
            </a:ln>
          </p:spPr>
        </p:sp>
        <p:sp>
          <p:nvSpPr>
            <p:cNvPr id="39" name="Shape 39"/>
            <p:cNvSpPr/>
            <p:nvPr/>
          </p:nvSpPr>
          <p:spPr>
            <a:xfrm>
              <a:off x="2563450" y="0"/>
              <a:ext cx="6580550" cy="1272675"/>
            </a:xfrm>
            <a:custGeom>
              <a:avLst/>
              <a:gdLst/>
              <a:ahLst/>
              <a:cxnLst/>
              <a:rect l="0" t="0" r="0" b="0"/>
              <a:pathLst>
                <a:path w="263222" h="50907" extrusionOk="0">
                  <a:moveTo>
                    <a:pt x="0" y="0"/>
                  </a:moveTo>
                  <a:lnTo>
                    <a:pt x="217381" y="50907"/>
                  </a:lnTo>
                  <a:lnTo>
                    <a:pt x="263222" y="10133"/>
                  </a:lnTo>
                  <a:lnTo>
                    <a:pt x="263222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</p:sp>
        <p:sp>
          <p:nvSpPr>
            <p:cNvPr id="40" name="Shape 40"/>
            <p:cNvSpPr/>
            <p:nvPr/>
          </p:nvSpPr>
          <p:spPr>
            <a:xfrm>
              <a:off x="-6025" y="2"/>
              <a:ext cx="7298300" cy="1471709"/>
            </a:xfrm>
            <a:custGeom>
              <a:avLst/>
              <a:gdLst/>
              <a:ahLst/>
              <a:cxnLst/>
              <a:rect l="0" t="0" r="0" b="0"/>
              <a:pathLst>
                <a:path w="291932" h="58628" extrusionOk="0">
                  <a:moveTo>
                    <a:pt x="0" y="18578"/>
                  </a:moveTo>
                  <a:lnTo>
                    <a:pt x="241" y="34019"/>
                  </a:lnTo>
                  <a:lnTo>
                    <a:pt x="221482" y="58628"/>
                  </a:lnTo>
                  <a:lnTo>
                    <a:pt x="291932" y="0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</p:sp>
        <p:sp>
          <p:nvSpPr>
            <p:cNvPr id="41" name="Shape 41"/>
            <p:cNvSpPr/>
            <p:nvPr/>
          </p:nvSpPr>
          <p:spPr>
            <a:xfrm>
              <a:off x="3596100" y="4667000"/>
              <a:ext cx="5090700" cy="476500"/>
            </a:xfrm>
            <a:custGeom>
              <a:avLst/>
              <a:gdLst/>
              <a:ahLst/>
              <a:cxnLst/>
              <a:rect l="0" t="0" r="0" b="0"/>
              <a:pathLst>
                <a:path w="203628" h="19060" extrusionOk="0">
                  <a:moveTo>
                    <a:pt x="0" y="19060"/>
                  </a:moveTo>
                  <a:lnTo>
                    <a:pt x="203628" y="19060"/>
                  </a:lnTo>
                  <a:lnTo>
                    <a:pt x="157305" y="0"/>
                  </a:lnTo>
                  <a:close/>
                </a:path>
              </a:pathLst>
            </a:custGeom>
            <a:solidFill>
              <a:srgbClr val="004C52"/>
            </a:solidFill>
            <a:ln>
              <a:noFill/>
            </a:ln>
          </p:spPr>
        </p:sp>
        <p:sp>
          <p:nvSpPr>
            <p:cNvPr id="42" name="Shape 42"/>
            <p:cNvSpPr/>
            <p:nvPr/>
          </p:nvSpPr>
          <p:spPr>
            <a:xfrm>
              <a:off x="5525000" y="4692625"/>
              <a:ext cx="3637100" cy="470475"/>
            </a:xfrm>
            <a:custGeom>
              <a:avLst/>
              <a:gdLst/>
              <a:ahLst/>
              <a:cxnLst/>
              <a:rect l="0" t="0" r="0" b="0"/>
              <a:pathLst>
                <a:path w="145484" h="18819" extrusionOk="0">
                  <a:moveTo>
                    <a:pt x="145484" y="0"/>
                  </a:moveTo>
                  <a:lnTo>
                    <a:pt x="145484" y="18819"/>
                  </a:lnTo>
                  <a:lnTo>
                    <a:pt x="0" y="18819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</p:sp>
        <p:sp>
          <p:nvSpPr>
            <p:cNvPr id="43" name="Shape 43"/>
            <p:cNvSpPr/>
            <p:nvPr/>
          </p:nvSpPr>
          <p:spPr>
            <a:xfrm>
              <a:off x="7521475" y="4023125"/>
              <a:ext cx="1634600" cy="1139975"/>
            </a:xfrm>
            <a:custGeom>
              <a:avLst/>
              <a:gdLst/>
              <a:ahLst/>
              <a:cxnLst/>
              <a:rect l="0" t="0" r="0" b="0"/>
              <a:pathLst>
                <a:path w="65384" h="45599" extrusionOk="0">
                  <a:moveTo>
                    <a:pt x="65384" y="27022"/>
                  </a:moveTo>
                  <a:lnTo>
                    <a:pt x="65384" y="0"/>
                  </a:lnTo>
                  <a:lnTo>
                    <a:pt x="0" y="45599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</p:sp>
      </p:grpSp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1182201" y="531200"/>
            <a:ext cx="9827599" cy="11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1206567" y="1994467"/>
            <a:ext cx="4746799" cy="457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2"/>
          </p:nvPr>
        </p:nvSpPr>
        <p:spPr>
          <a:xfrm>
            <a:off x="6238906" y="1994467"/>
            <a:ext cx="4746799" cy="457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77671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Shape 48"/>
          <p:cNvGrpSpPr/>
          <p:nvPr/>
        </p:nvGrpSpPr>
        <p:grpSpPr>
          <a:xfrm>
            <a:off x="-8033" y="0"/>
            <a:ext cx="12224167" cy="6884133"/>
            <a:chOff x="-6025" y="0"/>
            <a:chExt cx="9168125" cy="5163100"/>
          </a:xfrm>
        </p:grpSpPr>
        <p:sp>
          <p:nvSpPr>
            <p:cNvPr id="49" name="Shape 49"/>
            <p:cNvSpPr/>
            <p:nvPr/>
          </p:nvSpPr>
          <p:spPr>
            <a:xfrm>
              <a:off x="0" y="0"/>
              <a:ext cx="8552900" cy="1333000"/>
            </a:xfrm>
            <a:custGeom>
              <a:avLst/>
              <a:gdLst/>
              <a:ahLst/>
              <a:cxnLst/>
              <a:rect l="0" t="0" r="0" b="0"/>
              <a:pathLst>
                <a:path w="342116" h="53320" extrusionOk="0">
                  <a:moveTo>
                    <a:pt x="0" y="0"/>
                  </a:moveTo>
                  <a:lnTo>
                    <a:pt x="0" y="53320"/>
                  </a:lnTo>
                  <a:lnTo>
                    <a:pt x="342116" y="0"/>
                  </a:lnTo>
                  <a:close/>
                </a:path>
              </a:pathLst>
            </a:custGeom>
            <a:solidFill>
              <a:srgbClr val="004C52"/>
            </a:solidFill>
            <a:ln>
              <a:noFill/>
            </a:ln>
          </p:spPr>
        </p:sp>
        <p:sp>
          <p:nvSpPr>
            <p:cNvPr id="50" name="Shape 50"/>
            <p:cNvSpPr/>
            <p:nvPr/>
          </p:nvSpPr>
          <p:spPr>
            <a:xfrm>
              <a:off x="2563450" y="0"/>
              <a:ext cx="6580550" cy="1272675"/>
            </a:xfrm>
            <a:custGeom>
              <a:avLst/>
              <a:gdLst/>
              <a:ahLst/>
              <a:cxnLst/>
              <a:rect l="0" t="0" r="0" b="0"/>
              <a:pathLst>
                <a:path w="263222" h="50907" extrusionOk="0">
                  <a:moveTo>
                    <a:pt x="0" y="0"/>
                  </a:moveTo>
                  <a:lnTo>
                    <a:pt x="217381" y="50907"/>
                  </a:lnTo>
                  <a:lnTo>
                    <a:pt x="263222" y="10133"/>
                  </a:lnTo>
                  <a:lnTo>
                    <a:pt x="263222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</p:sp>
        <p:sp>
          <p:nvSpPr>
            <p:cNvPr id="51" name="Shape 51"/>
            <p:cNvSpPr/>
            <p:nvPr/>
          </p:nvSpPr>
          <p:spPr>
            <a:xfrm>
              <a:off x="-6025" y="2"/>
              <a:ext cx="7298300" cy="1471709"/>
            </a:xfrm>
            <a:custGeom>
              <a:avLst/>
              <a:gdLst/>
              <a:ahLst/>
              <a:cxnLst/>
              <a:rect l="0" t="0" r="0" b="0"/>
              <a:pathLst>
                <a:path w="291932" h="58628" extrusionOk="0">
                  <a:moveTo>
                    <a:pt x="0" y="18578"/>
                  </a:moveTo>
                  <a:lnTo>
                    <a:pt x="241" y="34019"/>
                  </a:lnTo>
                  <a:lnTo>
                    <a:pt x="221482" y="58628"/>
                  </a:lnTo>
                  <a:lnTo>
                    <a:pt x="291932" y="0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</p:sp>
        <p:sp>
          <p:nvSpPr>
            <p:cNvPr id="52" name="Shape 52"/>
            <p:cNvSpPr/>
            <p:nvPr/>
          </p:nvSpPr>
          <p:spPr>
            <a:xfrm>
              <a:off x="3596100" y="4667000"/>
              <a:ext cx="5090700" cy="476500"/>
            </a:xfrm>
            <a:custGeom>
              <a:avLst/>
              <a:gdLst/>
              <a:ahLst/>
              <a:cxnLst/>
              <a:rect l="0" t="0" r="0" b="0"/>
              <a:pathLst>
                <a:path w="203628" h="19060" extrusionOk="0">
                  <a:moveTo>
                    <a:pt x="0" y="19060"/>
                  </a:moveTo>
                  <a:lnTo>
                    <a:pt x="203628" y="19060"/>
                  </a:lnTo>
                  <a:lnTo>
                    <a:pt x="157305" y="0"/>
                  </a:lnTo>
                  <a:close/>
                </a:path>
              </a:pathLst>
            </a:custGeom>
            <a:solidFill>
              <a:srgbClr val="004C52"/>
            </a:solidFill>
            <a:ln>
              <a:noFill/>
            </a:ln>
          </p:spPr>
        </p:sp>
        <p:sp>
          <p:nvSpPr>
            <p:cNvPr id="53" name="Shape 53"/>
            <p:cNvSpPr/>
            <p:nvPr/>
          </p:nvSpPr>
          <p:spPr>
            <a:xfrm>
              <a:off x="5525000" y="4692625"/>
              <a:ext cx="3637100" cy="470475"/>
            </a:xfrm>
            <a:custGeom>
              <a:avLst/>
              <a:gdLst/>
              <a:ahLst/>
              <a:cxnLst/>
              <a:rect l="0" t="0" r="0" b="0"/>
              <a:pathLst>
                <a:path w="145484" h="18819" extrusionOk="0">
                  <a:moveTo>
                    <a:pt x="145484" y="0"/>
                  </a:moveTo>
                  <a:lnTo>
                    <a:pt x="145484" y="18819"/>
                  </a:lnTo>
                  <a:lnTo>
                    <a:pt x="0" y="18819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</p:sp>
        <p:sp>
          <p:nvSpPr>
            <p:cNvPr id="54" name="Shape 54"/>
            <p:cNvSpPr/>
            <p:nvPr/>
          </p:nvSpPr>
          <p:spPr>
            <a:xfrm>
              <a:off x="7521475" y="4023125"/>
              <a:ext cx="1634600" cy="1139975"/>
            </a:xfrm>
            <a:custGeom>
              <a:avLst/>
              <a:gdLst/>
              <a:ahLst/>
              <a:cxnLst/>
              <a:rect l="0" t="0" r="0" b="0"/>
              <a:pathLst>
                <a:path w="65384" h="45599" extrusionOk="0">
                  <a:moveTo>
                    <a:pt x="65384" y="27022"/>
                  </a:moveTo>
                  <a:lnTo>
                    <a:pt x="65384" y="0"/>
                  </a:lnTo>
                  <a:lnTo>
                    <a:pt x="0" y="45599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</p:sp>
      </p:grpSp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1182201" y="531200"/>
            <a:ext cx="9827599" cy="11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1161001" y="1994467"/>
            <a:ext cx="3153599" cy="457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67"/>
            </a:lvl1pPr>
            <a:lvl2pPr lvl="1" rtl="0">
              <a:spcBef>
                <a:spcPts val="0"/>
              </a:spcBef>
              <a:buSzPct val="100000"/>
              <a:defRPr sz="1867"/>
            </a:lvl2pPr>
            <a:lvl3pPr lvl="2" rtl="0">
              <a:spcBef>
                <a:spcPts val="0"/>
              </a:spcBef>
              <a:buSzPct val="100000"/>
              <a:defRPr sz="1867"/>
            </a:lvl3pPr>
            <a:lvl4pPr lvl="3" rtl="0">
              <a:spcBef>
                <a:spcPts val="0"/>
              </a:spcBef>
              <a:buSzPct val="100000"/>
              <a:defRPr sz="1867"/>
            </a:lvl4pPr>
            <a:lvl5pPr lvl="4" rtl="0">
              <a:spcBef>
                <a:spcPts val="0"/>
              </a:spcBef>
              <a:buSzPct val="100000"/>
              <a:defRPr sz="1867"/>
            </a:lvl5pPr>
            <a:lvl6pPr lvl="5" rtl="0">
              <a:spcBef>
                <a:spcPts val="0"/>
              </a:spcBef>
              <a:buSzPct val="100000"/>
              <a:defRPr sz="1867"/>
            </a:lvl6pPr>
            <a:lvl7pPr lvl="6" rtl="0">
              <a:spcBef>
                <a:spcPts val="0"/>
              </a:spcBef>
              <a:buSzPct val="100000"/>
              <a:defRPr sz="1867"/>
            </a:lvl7pPr>
            <a:lvl8pPr lvl="7" rtl="0">
              <a:spcBef>
                <a:spcPts val="0"/>
              </a:spcBef>
              <a:buSzPct val="100000"/>
              <a:defRPr sz="1867"/>
            </a:lvl8pPr>
            <a:lvl9pPr lvl="8" rtl="0">
              <a:spcBef>
                <a:spcPts val="0"/>
              </a:spcBef>
              <a:buSzPct val="100000"/>
              <a:defRPr sz="1867"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4476349" y="1994467"/>
            <a:ext cx="3153599" cy="457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67"/>
            </a:lvl1pPr>
            <a:lvl2pPr lvl="1" rtl="0">
              <a:spcBef>
                <a:spcPts val="0"/>
              </a:spcBef>
              <a:buSzPct val="100000"/>
              <a:defRPr sz="1867"/>
            </a:lvl2pPr>
            <a:lvl3pPr lvl="2" rtl="0">
              <a:spcBef>
                <a:spcPts val="0"/>
              </a:spcBef>
              <a:buSzPct val="100000"/>
              <a:defRPr sz="1867"/>
            </a:lvl3pPr>
            <a:lvl4pPr lvl="3" rtl="0">
              <a:spcBef>
                <a:spcPts val="0"/>
              </a:spcBef>
              <a:buSzPct val="100000"/>
              <a:defRPr sz="1867"/>
            </a:lvl4pPr>
            <a:lvl5pPr lvl="4" rtl="0">
              <a:spcBef>
                <a:spcPts val="0"/>
              </a:spcBef>
              <a:buSzPct val="100000"/>
              <a:defRPr sz="1867"/>
            </a:lvl5pPr>
            <a:lvl6pPr lvl="5" rtl="0">
              <a:spcBef>
                <a:spcPts val="0"/>
              </a:spcBef>
              <a:buSzPct val="100000"/>
              <a:defRPr sz="1867"/>
            </a:lvl6pPr>
            <a:lvl7pPr lvl="6" rtl="0">
              <a:spcBef>
                <a:spcPts val="0"/>
              </a:spcBef>
              <a:buSzPct val="100000"/>
              <a:defRPr sz="1867"/>
            </a:lvl7pPr>
            <a:lvl8pPr lvl="7" rtl="0">
              <a:spcBef>
                <a:spcPts val="0"/>
              </a:spcBef>
              <a:buSzPct val="100000"/>
              <a:defRPr sz="1867"/>
            </a:lvl8pPr>
            <a:lvl9pPr lvl="8" rtl="0">
              <a:spcBef>
                <a:spcPts val="0"/>
              </a:spcBef>
              <a:buSzPct val="100000"/>
              <a:defRPr sz="1867"/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3"/>
          </p:nvPr>
        </p:nvSpPr>
        <p:spPr>
          <a:xfrm>
            <a:off x="7791698" y="1994467"/>
            <a:ext cx="3153599" cy="457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67"/>
            </a:lvl1pPr>
            <a:lvl2pPr lvl="1" rtl="0">
              <a:spcBef>
                <a:spcPts val="0"/>
              </a:spcBef>
              <a:buSzPct val="100000"/>
              <a:defRPr sz="1867"/>
            </a:lvl2pPr>
            <a:lvl3pPr lvl="2" rtl="0">
              <a:spcBef>
                <a:spcPts val="0"/>
              </a:spcBef>
              <a:buSzPct val="100000"/>
              <a:defRPr sz="1867"/>
            </a:lvl3pPr>
            <a:lvl4pPr lvl="3" rtl="0">
              <a:spcBef>
                <a:spcPts val="0"/>
              </a:spcBef>
              <a:buSzPct val="100000"/>
              <a:defRPr sz="1867"/>
            </a:lvl4pPr>
            <a:lvl5pPr lvl="4" rtl="0">
              <a:spcBef>
                <a:spcPts val="0"/>
              </a:spcBef>
              <a:buSzPct val="100000"/>
              <a:defRPr sz="1867"/>
            </a:lvl5pPr>
            <a:lvl6pPr lvl="5" rtl="0">
              <a:spcBef>
                <a:spcPts val="0"/>
              </a:spcBef>
              <a:buSzPct val="100000"/>
              <a:defRPr sz="1867"/>
            </a:lvl6pPr>
            <a:lvl7pPr lvl="6" rtl="0">
              <a:spcBef>
                <a:spcPts val="0"/>
              </a:spcBef>
              <a:buSzPct val="100000"/>
              <a:defRPr sz="1867"/>
            </a:lvl7pPr>
            <a:lvl8pPr lvl="7" rtl="0">
              <a:spcBef>
                <a:spcPts val="0"/>
              </a:spcBef>
              <a:buSzPct val="100000"/>
              <a:defRPr sz="1867"/>
            </a:lvl8pPr>
            <a:lvl9pPr lvl="8" rtl="0">
              <a:spcBef>
                <a:spcPts val="0"/>
              </a:spcBef>
              <a:buSzPct val="100000"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36500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Shape 60"/>
          <p:cNvGrpSpPr/>
          <p:nvPr/>
        </p:nvGrpSpPr>
        <p:grpSpPr>
          <a:xfrm>
            <a:off x="-8033" y="0"/>
            <a:ext cx="12224167" cy="6884133"/>
            <a:chOff x="-6025" y="0"/>
            <a:chExt cx="9168125" cy="5163100"/>
          </a:xfrm>
        </p:grpSpPr>
        <p:sp>
          <p:nvSpPr>
            <p:cNvPr id="61" name="Shape 61"/>
            <p:cNvSpPr/>
            <p:nvPr/>
          </p:nvSpPr>
          <p:spPr>
            <a:xfrm>
              <a:off x="0" y="0"/>
              <a:ext cx="8552900" cy="1333000"/>
            </a:xfrm>
            <a:custGeom>
              <a:avLst/>
              <a:gdLst/>
              <a:ahLst/>
              <a:cxnLst/>
              <a:rect l="0" t="0" r="0" b="0"/>
              <a:pathLst>
                <a:path w="342116" h="53320" extrusionOk="0">
                  <a:moveTo>
                    <a:pt x="0" y="0"/>
                  </a:moveTo>
                  <a:lnTo>
                    <a:pt x="0" y="53320"/>
                  </a:lnTo>
                  <a:lnTo>
                    <a:pt x="342116" y="0"/>
                  </a:lnTo>
                  <a:close/>
                </a:path>
              </a:pathLst>
            </a:custGeom>
            <a:solidFill>
              <a:srgbClr val="004C52"/>
            </a:solidFill>
            <a:ln>
              <a:noFill/>
            </a:ln>
          </p:spPr>
        </p:sp>
        <p:sp>
          <p:nvSpPr>
            <p:cNvPr id="62" name="Shape 62"/>
            <p:cNvSpPr/>
            <p:nvPr/>
          </p:nvSpPr>
          <p:spPr>
            <a:xfrm>
              <a:off x="2563450" y="0"/>
              <a:ext cx="6580550" cy="1272675"/>
            </a:xfrm>
            <a:custGeom>
              <a:avLst/>
              <a:gdLst/>
              <a:ahLst/>
              <a:cxnLst/>
              <a:rect l="0" t="0" r="0" b="0"/>
              <a:pathLst>
                <a:path w="263222" h="50907" extrusionOk="0">
                  <a:moveTo>
                    <a:pt x="0" y="0"/>
                  </a:moveTo>
                  <a:lnTo>
                    <a:pt x="217381" y="50907"/>
                  </a:lnTo>
                  <a:lnTo>
                    <a:pt x="263222" y="10133"/>
                  </a:lnTo>
                  <a:lnTo>
                    <a:pt x="263222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</p:sp>
        <p:sp>
          <p:nvSpPr>
            <p:cNvPr id="63" name="Shape 63"/>
            <p:cNvSpPr/>
            <p:nvPr/>
          </p:nvSpPr>
          <p:spPr>
            <a:xfrm>
              <a:off x="-6025" y="2"/>
              <a:ext cx="7298300" cy="1471709"/>
            </a:xfrm>
            <a:custGeom>
              <a:avLst/>
              <a:gdLst/>
              <a:ahLst/>
              <a:cxnLst/>
              <a:rect l="0" t="0" r="0" b="0"/>
              <a:pathLst>
                <a:path w="291932" h="58628" extrusionOk="0">
                  <a:moveTo>
                    <a:pt x="0" y="18578"/>
                  </a:moveTo>
                  <a:lnTo>
                    <a:pt x="241" y="34019"/>
                  </a:lnTo>
                  <a:lnTo>
                    <a:pt x="221482" y="58628"/>
                  </a:lnTo>
                  <a:lnTo>
                    <a:pt x="291932" y="0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</p:sp>
        <p:sp>
          <p:nvSpPr>
            <p:cNvPr id="64" name="Shape 64"/>
            <p:cNvSpPr/>
            <p:nvPr/>
          </p:nvSpPr>
          <p:spPr>
            <a:xfrm>
              <a:off x="3596100" y="4667000"/>
              <a:ext cx="5090700" cy="476500"/>
            </a:xfrm>
            <a:custGeom>
              <a:avLst/>
              <a:gdLst/>
              <a:ahLst/>
              <a:cxnLst/>
              <a:rect l="0" t="0" r="0" b="0"/>
              <a:pathLst>
                <a:path w="203628" h="19060" extrusionOk="0">
                  <a:moveTo>
                    <a:pt x="0" y="19060"/>
                  </a:moveTo>
                  <a:lnTo>
                    <a:pt x="203628" y="19060"/>
                  </a:lnTo>
                  <a:lnTo>
                    <a:pt x="157305" y="0"/>
                  </a:lnTo>
                  <a:close/>
                </a:path>
              </a:pathLst>
            </a:custGeom>
            <a:solidFill>
              <a:srgbClr val="004C52"/>
            </a:solidFill>
            <a:ln>
              <a:noFill/>
            </a:ln>
          </p:spPr>
        </p:sp>
        <p:sp>
          <p:nvSpPr>
            <p:cNvPr id="65" name="Shape 65"/>
            <p:cNvSpPr/>
            <p:nvPr/>
          </p:nvSpPr>
          <p:spPr>
            <a:xfrm>
              <a:off x="5525000" y="4692625"/>
              <a:ext cx="3637100" cy="470475"/>
            </a:xfrm>
            <a:custGeom>
              <a:avLst/>
              <a:gdLst/>
              <a:ahLst/>
              <a:cxnLst/>
              <a:rect l="0" t="0" r="0" b="0"/>
              <a:pathLst>
                <a:path w="145484" h="18819" extrusionOk="0">
                  <a:moveTo>
                    <a:pt x="145484" y="0"/>
                  </a:moveTo>
                  <a:lnTo>
                    <a:pt x="145484" y="18819"/>
                  </a:lnTo>
                  <a:lnTo>
                    <a:pt x="0" y="18819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</p:sp>
        <p:sp>
          <p:nvSpPr>
            <p:cNvPr id="66" name="Shape 66"/>
            <p:cNvSpPr/>
            <p:nvPr/>
          </p:nvSpPr>
          <p:spPr>
            <a:xfrm>
              <a:off x="7521475" y="4023125"/>
              <a:ext cx="1634600" cy="1139975"/>
            </a:xfrm>
            <a:custGeom>
              <a:avLst/>
              <a:gdLst/>
              <a:ahLst/>
              <a:cxnLst/>
              <a:rect l="0" t="0" r="0" b="0"/>
              <a:pathLst>
                <a:path w="65384" h="45599" extrusionOk="0">
                  <a:moveTo>
                    <a:pt x="65384" y="27022"/>
                  </a:moveTo>
                  <a:lnTo>
                    <a:pt x="65384" y="0"/>
                  </a:lnTo>
                  <a:lnTo>
                    <a:pt x="0" y="45599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</p:sp>
      </p:grpSp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1182201" y="531200"/>
            <a:ext cx="9827599" cy="11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79260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>
            <a:off x="-3140" y="0"/>
            <a:ext cx="6946095" cy="1311139"/>
          </a:xfrm>
          <a:custGeom>
            <a:avLst/>
            <a:gdLst/>
            <a:ahLst/>
            <a:cxnLst/>
            <a:rect l="0" t="0" r="0" b="0"/>
            <a:pathLst>
              <a:path w="342116" h="53320" extrusionOk="0">
                <a:moveTo>
                  <a:pt x="0" y="0"/>
                </a:moveTo>
                <a:lnTo>
                  <a:pt x="0" y="53320"/>
                </a:lnTo>
                <a:lnTo>
                  <a:pt x="342116" y="0"/>
                </a:lnTo>
                <a:close/>
              </a:path>
            </a:pathLst>
          </a:custGeom>
          <a:solidFill>
            <a:srgbClr val="004C52"/>
          </a:solidFill>
          <a:ln>
            <a:noFill/>
          </a:ln>
        </p:spPr>
      </p:sp>
      <p:sp>
        <p:nvSpPr>
          <p:cNvPr id="70" name="Shape 70"/>
          <p:cNvSpPr/>
          <p:nvPr/>
        </p:nvSpPr>
        <p:spPr>
          <a:xfrm>
            <a:off x="-8033" y="2"/>
            <a:ext cx="5927192" cy="1447524"/>
          </a:xfrm>
          <a:custGeom>
            <a:avLst/>
            <a:gdLst/>
            <a:ahLst/>
            <a:cxnLst/>
            <a:rect l="0" t="0" r="0" b="0"/>
            <a:pathLst>
              <a:path w="291932" h="58628" extrusionOk="0">
                <a:moveTo>
                  <a:pt x="0" y="18578"/>
                </a:moveTo>
                <a:lnTo>
                  <a:pt x="241" y="34019"/>
                </a:lnTo>
                <a:lnTo>
                  <a:pt x="221482" y="58628"/>
                </a:lnTo>
                <a:lnTo>
                  <a:pt x="291932" y="0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</p:sp>
      <p:sp>
        <p:nvSpPr>
          <p:cNvPr id="71" name="Shape 71"/>
          <p:cNvSpPr/>
          <p:nvPr/>
        </p:nvSpPr>
        <p:spPr>
          <a:xfrm>
            <a:off x="8500634" y="6327662"/>
            <a:ext cx="3398551" cy="534505"/>
          </a:xfrm>
          <a:custGeom>
            <a:avLst/>
            <a:gdLst/>
            <a:ahLst/>
            <a:cxnLst/>
            <a:rect l="0" t="0" r="0" b="0"/>
            <a:pathLst>
              <a:path w="203628" h="19060" extrusionOk="0">
                <a:moveTo>
                  <a:pt x="0" y="19060"/>
                </a:moveTo>
                <a:lnTo>
                  <a:pt x="203628" y="19060"/>
                </a:lnTo>
                <a:lnTo>
                  <a:pt x="157305" y="0"/>
                </a:lnTo>
                <a:close/>
              </a:path>
            </a:pathLst>
          </a:custGeom>
          <a:solidFill>
            <a:srgbClr val="004C52"/>
          </a:solidFill>
          <a:ln>
            <a:noFill/>
          </a:ln>
        </p:spPr>
      </p:sp>
      <p:sp>
        <p:nvSpPr>
          <p:cNvPr id="72" name="Shape 72"/>
          <p:cNvSpPr/>
          <p:nvPr/>
        </p:nvSpPr>
        <p:spPr>
          <a:xfrm>
            <a:off x="9788241" y="6356405"/>
            <a:ext cx="2428127" cy="527747"/>
          </a:xfrm>
          <a:custGeom>
            <a:avLst/>
            <a:gdLst/>
            <a:ahLst/>
            <a:cxnLst/>
            <a:rect l="0" t="0" r="0" b="0"/>
            <a:pathLst>
              <a:path w="145484" h="18819" extrusionOk="0">
                <a:moveTo>
                  <a:pt x="145484" y="0"/>
                </a:moveTo>
                <a:lnTo>
                  <a:pt x="145484" y="18819"/>
                </a:lnTo>
                <a:lnTo>
                  <a:pt x="0" y="18819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  <p:sp>
        <p:nvSpPr>
          <p:cNvPr id="73" name="Shape 73"/>
          <p:cNvSpPr/>
          <p:nvPr/>
        </p:nvSpPr>
        <p:spPr>
          <a:xfrm>
            <a:off x="11120956" y="5605433"/>
            <a:ext cx="1091259" cy="1278747"/>
          </a:xfrm>
          <a:custGeom>
            <a:avLst/>
            <a:gdLst/>
            <a:ahLst/>
            <a:cxnLst/>
            <a:rect l="0" t="0" r="0" b="0"/>
            <a:pathLst>
              <a:path w="65384" h="45599" extrusionOk="0">
                <a:moveTo>
                  <a:pt x="65384" y="27022"/>
                </a:moveTo>
                <a:lnTo>
                  <a:pt x="65384" y="0"/>
                </a:lnTo>
                <a:lnTo>
                  <a:pt x="0" y="45599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</p:sp>
      <p:sp>
        <p:nvSpPr>
          <p:cNvPr id="74" name="Shape 74"/>
          <p:cNvSpPr/>
          <p:nvPr/>
        </p:nvSpPr>
        <p:spPr>
          <a:xfrm>
            <a:off x="2078701" y="-8033"/>
            <a:ext cx="5489033" cy="1259833"/>
          </a:xfrm>
          <a:custGeom>
            <a:avLst/>
            <a:gdLst/>
            <a:ahLst/>
            <a:cxnLst/>
            <a:rect l="0" t="0" r="0" b="0"/>
            <a:pathLst>
              <a:path w="164671" h="37795" extrusionOk="0">
                <a:moveTo>
                  <a:pt x="0" y="241"/>
                </a:moveTo>
                <a:lnTo>
                  <a:pt x="132407" y="37795"/>
                </a:lnTo>
                <a:lnTo>
                  <a:pt x="164671" y="0"/>
                </a:lnTo>
                <a:lnTo>
                  <a:pt x="160329" y="241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09600" y="5875079"/>
            <a:ext cx="10972800" cy="692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480"/>
              </a:spcBef>
              <a:buSzPct val="100000"/>
              <a:buNone/>
              <a:defRPr sz="1867"/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89542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-3140" y="0"/>
            <a:ext cx="6946095" cy="1311139"/>
          </a:xfrm>
          <a:custGeom>
            <a:avLst/>
            <a:gdLst/>
            <a:ahLst/>
            <a:cxnLst/>
            <a:rect l="0" t="0" r="0" b="0"/>
            <a:pathLst>
              <a:path w="342116" h="53320" extrusionOk="0">
                <a:moveTo>
                  <a:pt x="0" y="0"/>
                </a:moveTo>
                <a:lnTo>
                  <a:pt x="0" y="53320"/>
                </a:lnTo>
                <a:lnTo>
                  <a:pt x="342116" y="0"/>
                </a:lnTo>
                <a:close/>
              </a:path>
            </a:pathLst>
          </a:custGeom>
          <a:solidFill>
            <a:srgbClr val="004C52"/>
          </a:solidFill>
          <a:ln>
            <a:noFill/>
          </a:ln>
        </p:spPr>
      </p:sp>
      <p:sp>
        <p:nvSpPr>
          <p:cNvPr id="78" name="Shape 78"/>
          <p:cNvSpPr/>
          <p:nvPr/>
        </p:nvSpPr>
        <p:spPr>
          <a:xfrm>
            <a:off x="-8033" y="2"/>
            <a:ext cx="5927192" cy="1447524"/>
          </a:xfrm>
          <a:custGeom>
            <a:avLst/>
            <a:gdLst/>
            <a:ahLst/>
            <a:cxnLst/>
            <a:rect l="0" t="0" r="0" b="0"/>
            <a:pathLst>
              <a:path w="291932" h="58628" extrusionOk="0">
                <a:moveTo>
                  <a:pt x="0" y="18578"/>
                </a:moveTo>
                <a:lnTo>
                  <a:pt x="241" y="34019"/>
                </a:lnTo>
                <a:lnTo>
                  <a:pt x="221482" y="58628"/>
                </a:lnTo>
                <a:lnTo>
                  <a:pt x="291932" y="0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</p:sp>
      <p:sp>
        <p:nvSpPr>
          <p:cNvPr id="79" name="Shape 79"/>
          <p:cNvSpPr/>
          <p:nvPr/>
        </p:nvSpPr>
        <p:spPr>
          <a:xfrm>
            <a:off x="8500634" y="6327662"/>
            <a:ext cx="3398551" cy="534505"/>
          </a:xfrm>
          <a:custGeom>
            <a:avLst/>
            <a:gdLst/>
            <a:ahLst/>
            <a:cxnLst/>
            <a:rect l="0" t="0" r="0" b="0"/>
            <a:pathLst>
              <a:path w="203628" h="19060" extrusionOk="0">
                <a:moveTo>
                  <a:pt x="0" y="19060"/>
                </a:moveTo>
                <a:lnTo>
                  <a:pt x="203628" y="19060"/>
                </a:lnTo>
                <a:lnTo>
                  <a:pt x="157305" y="0"/>
                </a:lnTo>
                <a:close/>
              </a:path>
            </a:pathLst>
          </a:custGeom>
          <a:solidFill>
            <a:srgbClr val="004C52"/>
          </a:solidFill>
          <a:ln>
            <a:noFill/>
          </a:ln>
        </p:spPr>
      </p:sp>
      <p:sp>
        <p:nvSpPr>
          <p:cNvPr id="80" name="Shape 80"/>
          <p:cNvSpPr/>
          <p:nvPr/>
        </p:nvSpPr>
        <p:spPr>
          <a:xfrm>
            <a:off x="9788241" y="6356405"/>
            <a:ext cx="2428127" cy="527747"/>
          </a:xfrm>
          <a:custGeom>
            <a:avLst/>
            <a:gdLst/>
            <a:ahLst/>
            <a:cxnLst/>
            <a:rect l="0" t="0" r="0" b="0"/>
            <a:pathLst>
              <a:path w="145484" h="18819" extrusionOk="0">
                <a:moveTo>
                  <a:pt x="145484" y="0"/>
                </a:moveTo>
                <a:lnTo>
                  <a:pt x="145484" y="18819"/>
                </a:lnTo>
                <a:lnTo>
                  <a:pt x="0" y="18819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  <p:sp>
        <p:nvSpPr>
          <p:cNvPr id="81" name="Shape 81"/>
          <p:cNvSpPr/>
          <p:nvPr/>
        </p:nvSpPr>
        <p:spPr>
          <a:xfrm>
            <a:off x="11120956" y="5605433"/>
            <a:ext cx="1091259" cy="1278747"/>
          </a:xfrm>
          <a:custGeom>
            <a:avLst/>
            <a:gdLst/>
            <a:ahLst/>
            <a:cxnLst/>
            <a:rect l="0" t="0" r="0" b="0"/>
            <a:pathLst>
              <a:path w="65384" h="45599" extrusionOk="0">
                <a:moveTo>
                  <a:pt x="65384" y="27022"/>
                </a:moveTo>
                <a:lnTo>
                  <a:pt x="65384" y="0"/>
                </a:lnTo>
                <a:lnTo>
                  <a:pt x="0" y="45599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</p:sp>
      <p:sp>
        <p:nvSpPr>
          <p:cNvPr id="82" name="Shape 82"/>
          <p:cNvSpPr/>
          <p:nvPr/>
        </p:nvSpPr>
        <p:spPr>
          <a:xfrm>
            <a:off x="2078701" y="-8033"/>
            <a:ext cx="5489033" cy="1259833"/>
          </a:xfrm>
          <a:custGeom>
            <a:avLst/>
            <a:gdLst/>
            <a:ahLst/>
            <a:cxnLst/>
            <a:rect l="0" t="0" r="0" b="0"/>
            <a:pathLst>
              <a:path w="164671" h="37795" extrusionOk="0">
                <a:moveTo>
                  <a:pt x="0" y="241"/>
                </a:moveTo>
                <a:lnTo>
                  <a:pt x="132407" y="37795"/>
                </a:lnTo>
                <a:lnTo>
                  <a:pt x="164671" y="0"/>
                </a:lnTo>
                <a:lnTo>
                  <a:pt x="160329" y="241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660878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DBAE8FD-D0C7-4F7B-80C2-AD0946BB81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0392" y="544831"/>
            <a:ext cx="5079720" cy="5707235"/>
          </a:xfrm>
          <a:custGeom>
            <a:avLst/>
            <a:gdLst>
              <a:gd name="connsiteX0" fmla="*/ 4434977 w 5079720"/>
              <a:gd name="connsiteY0" fmla="*/ 4027600 h 5707235"/>
              <a:gd name="connsiteX1" fmla="*/ 4409774 w 5079720"/>
              <a:gd name="connsiteY1" fmla="*/ 4101752 h 5707235"/>
              <a:gd name="connsiteX2" fmla="*/ 4024656 w 5079720"/>
              <a:gd name="connsiteY2" fmla="*/ 4761393 h 5707235"/>
              <a:gd name="connsiteX3" fmla="*/ 663773 w 5079720"/>
              <a:gd name="connsiteY3" fmla="*/ 5297405 h 5707235"/>
              <a:gd name="connsiteX4" fmla="*/ 491053 w 5079720"/>
              <a:gd name="connsiteY4" fmla="*/ 5171990 h 5707235"/>
              <a:gd name="connsiteX5" fmla="*/ 3626853 w 5079720"/>
              <a:gd name="connsiteY5" fmla="*/ 586535 h 5707235"/>
              <a:gd name="connsiteX6" fmla="*/ 3703006 w 5079720"/>
              <a:gd name="connsiteY6" fmla="*/ 621167 h 5707235"/>
              <a:gd name="connsiteX7" fmla="*/ 4133876 w 5079720"/>
              <a:gd name="connsiteY7" fmla="*/ 902247 h 5707235"/>
              <a:gd name="connsiteX8" fmla="*/ 4982200 w 5079720"/>
              <a:gd name="connsiteY8" fmla="*/ 3578618 h 5707235"/>
              <a:gd name="connsiteX9" fmla="*/ 4927440 w 5079720"/>
              <a:gd name="connsiteY9" fmla="*/ 3739730 h 5707235"/>
              <a:gd name="connsiteX10" fmla="*/ 983516 w 5079720"/>
              <a:gd name="connsiteY10" fmla="*/ 4884120 h 5707235"/>
              <a:gd name="connsiteX11" fmla="*/ 945844 w 5079720"/>
              <a:gd name="connsiteY11" fmla="*/ 4856766 h 5707235"/>
              <a:gd name="connsiteX12" fmla="*/ 281522 w 5079720"/>
              <a:gd name="connsiteY12" fmla="*/ 1716360 h 5707235"/>
              <a:gd name="connsiteX13" fmla="*/ 392940 w 5079720"/>
              <a:gd name="connsiteY13" fmla="*/ 1524904 h 5707235"/>
              <a:gd name="connsiteX14" fmla="*/ 3192580 w 5079720"/>
              <a:gd name="connsiteY14" fmla="*/ 389 h 5707235"/>
              <a:gd name="connsiteX15" fmla="*/ 4169900 w 5079720"/>
              <a:gd name="connsiteY15" fmla="*/ 177482 h 5707235"/>
              <a:gd name="connsiteX16" fmla="*/ 4322518 w 5079720"/>
              <a:gd name="connsiteY16" fmla="*/ 246889 h 5707235"/>
              <a:gd name="connsiteX17" fmla="*/ 1088605 w 5079720"/>
              <a:gd name="connsiteY17" fmla="*/ 1185258 h 5707235"/>
              <a:gd name="connsiteX18" fmla="*/ 1105495 w 5079720"/>
              <a:gd name="connsiteY18" fmla="*/ 1156236 h 5707235"/>
              <a:gd name="connsiteX19" fmla="*/ 1258266 w 5079720"/>
              <a:gd name="connsiteY19" fmla="*/ 945844 h 5707235"/>
              <a:gd name="connsiteX20" fmla="*/ 3192580 w 5079720"/>
              <a:gd name="connsiteY20" fmla="*/ 389 h 5707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079720" h="5707235">
                <a:moveTo>
                  <a:pt x="4434977" y="4027600"/>
                </a:moveTo>
                <a:lnTo>
                  <a:pt x="4409774" y="4101752"/>
                </a:lnTo>
                <a:cubicBezTo>
                  <a:pt x="4317805" y="4334067"/>
                  <a:pt x="4189722" y="4556640"/>
                  <a:pt x="4024656" y="4761393"/>
                </a:cubicBezTo>
                <a:cubicBezTo>
                  <a:pt x="3199326" y="5785152"/>
                  <a:pt x="1742447" y="5999943"/>
                  <a:pt x="663773" y="5297405"/>
                </a:cubicBezTo>
                <a:lnTo>
                  <a:pt x="491053" y="5171990"/>
                </a:lnTo>
                <a:close/>
                <a:moveTo>
                  <a:pt x="3626853" y="586535"/>
                </a:moveTo>
                <a:lnTo>
                  <a:pt x="3703006" y="621167"/>
                </a:lnTo>
                <a:cubicBezTo>
                  <a:pt x="3852954" y="698595"/>
                  <a:pt x="3997375" y="792203"/>
                  <a:pt x="4133876" y="902247"/>
                </a:cubicBezTo>
                <a:cubicBezTo>
                  <a:pt x="4952885" y="1562510"/>
                  <a:pt x="5254152" y="2626965"/>
                  <a:pt x="4982200" y="3578618"/>
                </a:cubicBezTo>
                <a:lnTo>
                  <a:pt x="4927440" y="3739730"/>
                </a:lnTo>
                <a:lnTo>
                  <a:pt x="983516" y="4884120"/>
                </a:lnTo>
                <a:lnTo>
                  <a:pt x="945844" y="4856766"/>
                </a:lnTo>
                <a:cubicBezTo>
                  <a:pt x="-9665" y="4086459"/>
                  <a:pt x="-260473" y="2766001"/>
                  <a:pt x="281522" y="1716360"/>
                </a:cubicBezTo>
                <a:lnTo>
                  <a:pt x="392940" y="1524904"/>
                </a:lnTo>
                <a:close/>
                <a:moveTo>
                  <a:pt x="3192580" y="389"/>
                </a:moveTo>
                <a:cubicBezTo>
                  <a:pt x="3522846" y="-5372"/>
                  <a:pt x="3855307" y="52942"/>
                  <a:pt x="4169900" y="177482"/>
                </a:cubicBezTo>
                <a:lnTo>
                  <a:pt x="4322518" y="246889"/>
                </a:lnTo>
                <a:lnTo>
                  <a:pt x="1088605" y="1185258"/>
                </a:lnTo>
                <a:lnTo>
                  <a:pt x="1105495" y="1156236"/>
                </a:lnTo>
                <a:cubicBezTo>
                  <a:pt x="1152330" y="1084325"/>
                  <a:pt x="1203243" y="1014094"/>
                  <a:pt x="1258266" y="945844"/>
                </a:cubicBezTo>
                <a:cubicBezTo>
                  <a:pt x="1750024" y="335853"/>
                  <a:pt x="2465993" y="13062"/>
                  <a:pt x="3192580" y="389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184538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FAA7C4-B7C6-49C4-AA0F-A9145E5786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8D36B7C-CF6E-4F9F-84A9-4442934EE7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3D9DA8A-E8D1-4162-8728-46B9EB602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7E676C0-B257-4E17-AE72-6A9226F57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6EC3E7-5BC5-4A81-8C4C-A172CD913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E6567-8650-4B42-94CD-BBAE8794BE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8317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bg>
      <p:bgPr>
        <a:solidFill>
          <a:srgbClr val="ABE33F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 flipH="1">
            <a:off x="8033" y="402101"/>
            <a:ext cx="12200067" cy="5995663"/>
          </a:xfrm>
          <a:custGeom>
            <a:avLst/>
            <a:gdLst/>
            <a:ahLst/>
            <a:cxnLst/>
            <a:rect l="0" t="0" r="0" b="0"/>
            <a:pathLst>
              <a:path w="366002" h="149344" extrusionOk="0">
                <a:moveTo>
                  <a:pt x="0" y="55491"/>
                </a:moveTo>
                <a:lnTo>
                  <a:pt x="0" y="107122"/>
                </a:lnTo>
                <a:lnTo>
                  <a:pt x="96507" y="149344"/>
                </a:lnTo>
                <a:lnTo>
                  <a:pt x="366002" y="116290"/>
                </a:lnTo>
                <a:lnTo>
                  <a:pt x="366002" y="40050"/>
                </a:lnTo>
                <a:lnTo>
                  <a:pt x="274079" y="0"/>
                </a:lnTo>
                <a:close/>
              </a:path>
            </a:pathLst>
          </a:custGeom>
          <a:solidFill>
            <a:srgbClr val="004C52"/>
          </a:solidFill>
          <a:ln>
            <a:noFill/>
          </a:ln>
        </p:spPr>
      </p:sp>
      <p:sp>
        <p:nvSpPr>
          <p:cNvPr id="15" name="Shape 15"/>
          <p:cNvSpPr/>
          <p:nvPr/>
        </p:nvSpPr>
        <p:spPr>
          <a:xfrm>
            <a:off x="-7867" y="1005267"/>
            <a:ext cx="12192200" cy="5026400"/>
          </a:xfrm>
          <a:custGeom>
            <a:avLst/>
            <a:gdLst/>
            <a:ahLst/>
            <a:cxnLst/>
            <a:rect l="0" t="0" r="0" b="0"/>
            <a:pathLst>
              <a:path w="365766" h="150792" extrusionOk="0">
                <a:moveTo>
                  <a:pt x="365766" y="12416"/>
                </a:moveTo>
                <a:lnTo>
                  <a:pt x="289997" y="0"/>
                </a:lnTo>
                <a:lnTo>
                  <a:pt x="0" y="55421"/>
                </a:lnTo>
                <a:lnTo>
                  <a:pt x="0" y="127486"/>
                </a:lnTo>
                <a:lnTo>
                  <a:pt x="70927" y="150792"/>
                </a:lnTo>
                <a:lnTo>
                  <a:pt x="365766" y="122256"/>
                </a:lnTo>
                <a:close/>
              </a:path>
            </a:pathLst>
          </a:custGeom>
          <a:solidFill>
            <a:srgbClr val="00AE9D">
              <a:alpha val="26540"/>
            </a:srgbClr>
          </a:solidFill>
          <a:ln>
            <a:noFill/>
          </a:ln>
        </p:spPr>
      </p:sp>
      <p:sp>
        <p:nvSpPr>
          <p:cNvPr id="16" name="Shape 16"/>
          <p:cNvSpPr/>
          <p:nvPr/>
        </p:nvSpPr>
        <p:spPr>
          <a:xfrm>
            <a:off x="1" y="1801467"/>
            <a:ext cx="12208100" cy="3852083"/>
          </a:xfrm>
          <a:custGeom>
            <a:avLst/>
            <a:gdLst/>
            <a:ahLst/>
            <a:cxnLst/>
            <a:rect l="0" t="0" r="0" b="0"/>
            <a:pathLst>
              <a:path w="366243" h="106157" extrusionOk="0">
                <a:moveTo>
                  <a:pt x="241" y="0"/>
                </a:moveTo>
                <a:lnTo>
                  <a:pt x="0" y="77929"/>
                </a:lnTo>
                <a:lnTo>
                  <a:pt x="366243" y="106157"/>
                </a:lnTo>
                <a:lnTo>
                  <a:pt x="366243" y="4102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  <p:sp>
        <p:nvSpPr>
          <p:cNvPr id="17" name="Shape 17"/>
          <p:cNvSpPr txBox="1">
            <a:spLocks noGrp="1"/>
          </p:cNvSpPr>
          <p:nvPr>
            <p:ph type="ctrTitle"/>
          </p:nvPr>
        </p:nvSpPr>
        <p:spPr>
          <a:xfrm>
            <a:off x="2420700" y="2720734"/>
            <a:ext cx="7350800" cy="15463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4800"/>
            </a:lvl1pPr>
            <a:lvl2pPr lvl="1" algn="ctr" rtl="0">
              <a:spcBef>
                <a:spcPts val="0"/>
              </a:spcBef>
              <a:buSzPct val="100000"/>
              <a:defRPr sz="4800"/>
            </a:lvl2pPr>
            <a:lvl3pPr lvl="2" algn="ctr" rtl="0">
              <a:spcBef>
                <a:spcPts val="0"/>
              </a:spcBef>
              <a:buSzPct val="100000"/>
              <a:defRPr sz="4800"/>
            </a:lvl3pPr>
            <a:lvl4pPr lvl="3" algn="ctr" rtl="0">
              <a:spcBef>
                <a:spcPts val="0"/>
              </a:spcBef>
              <a:buSzPct val="100000"/>
              <a:defRPr sz="4800"/>
            </a:lvl4pPr>
            <a:lvl5pPr lvl="4" algn="ctr" rtl="0">
              <a:spcBef>
                <a:spcPts val="0"/>
              </a:spcBef>
              <a:buSzPct val="100000"/>
              <a:defRPr sz="4800"/>
            </a:lvl5pPr>
            <a:lvl6pPr lvl="5" algn="ctr" rtl="0">
              <a:spcBef>
                <a:spcPts val="0"/>
              </a:spcBef>
              <a:buSzPct val="100000"/>
              <a:defRPr sz="4800"/>
            </a:lvl6pPr>
            <a:lvl7pPr lvl="6" algn="ctr" rtl="0">
              <a:spcBef>
                <a:spcPts val="0"/>
              </a:spcBef>
              <a:buSzPct val="100000"/>
              <a:defRPr sz="4800"/>
            </a:lvl7pPr>
            <a:lvl8pPr lvl="7" algn="ctr" rtl="0">
              <a:spcBef>
                <a:spcPts val="0"/>
              </a:spcBef>
              <a:buSzPct val="100000"/>
              <a:defRPr sz="4800"/>
            </a:lvl8pPr>
            <a:lvl9pPr lvl="8" algn="ctr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ubTitle" idx="1"/>
          </p:nvPr>
        </p:nvSpPr>
        <p:spPr>
          <a:xfrm>
            <a:off x="2420500" y="4091534"/>
            <a:ext cx="7350800" cy="1046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004C52"/>
              </a:buClr>
              <a:buSzPct val="100000"/>
              <a:buNone/>
              <a:defRPr sz="2400" b="1"/>
            </a:lvl1pPr>
            <a:lvl2pPr lvl="1" algn="ctr" rtl="0">
              <a:spcBef>
                <a:spcPts val="0"/>
              </a:spcBef>
              <a:buClr>
                <a:srgbClr val="004C52"/>
              </a:buClr>
              <a:buSzPct val="100000"/>
              <a:buNone/>
              <a:defRPr sz="2400" b="1"/>
            </a:lvl2pPr>
            <a:lvl3pPr lvl="2" algn="ctr" rtl="0">
              <a:spcBef>
                <a:spcPts val="0"/>
              </a:spcBef>
              <a:buClr>
                <a:srgbClr val="004C52"/>
              </a:buClr>
              <a:buSzPct val="100000"/>
              <a:buNone/>
              <a:defRPr sz="2400" b="1"/>
            </a:lvl3pPr>
            <a:lvl4pPr lvl="3" algn="ctr" rtl="0">
              <a:spcBef>
                <a:spcPts val="0"/>
              </a:spcBef>
              <a:buSzPct val="100000"/>
              <a:buNone/>
              <a:defRPr sz="2400" b="1"/>
            </a:lvl4pPr>
            <a:lvl5pPr lvl="4" algn="ctr" rtl="0">
              <a:spcBef>
                <a:spcPts val="0"/>
              </a:spcBef>
              <a:buSzPct val="100000"/>
              <a:buNone/>
              <a:defRPr sz="2400" b="1"/>
            </a:lvl5pPr>
            <a:lvl6pPr lvl="5" algn="ctr" rtl="0">
              <a:spcBef>
                <a:spcPts val="0"/>
              </a:spcBef>
              <a:buSzPct val="100000"/>
              <a:buNone/>
              <a:defRPr sz="2400" b="1"/>
            </a:lvl6pPr>
            <a:lvl7pPr lvl="6" algn="ctr" rtl="0">
              <a:spcBef>
                <a:spcPts val="0"/>
              </a:spcBef>
              <a:buSzPct val="100000"/>
              <a:buNone/>
              <a:defRPr sz="2400" b="1"/>
            </a:lvl7pPr>
            <a:lvl8pPr lvl="7" algn="ctr" rtl="0">
              <a:spcBef>
                <a:spcPts val="0"/>
              </a:spcBef>
              <a:buSzPct val="100000"/>
              <a:buNone/>
              <a:defRPr sz="2400" b="1"/>
            </a:lvl8pPr>
            <a:lvl9pPr lvl="8" algn="ctr" rtl="0">
              <a:spcBef>
                <a:spcPts val="0"/>
              </a:spcBef>
              <a:buSzPct val="100000"/>
              <a:buNone/>
              <a:defRPr sz="2400" b="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69672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1BC486-AADC-4E3A-92D1-A8A500686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2716B18-807F-4202-98CC-E65E2406F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B7FD738-177A-4AA6-92ED-39525D87A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0DAD53A-F0A9-4731-8974-68C254E33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E6567-8650-4B42-94CD-BBAE8794BE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92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215473-36A0-4161-8759-EF7C09E3B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EB14AE9-27D4-412E-BE50-FDE700F75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97D38CE-2DA2-40C0-BCE3-F47D9CB55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2868B64-F265-49EC-8A14-76600AE08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CAF1414-B85A-4F9F-893F-9069A7427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E6567-8650-4B42-94CD-BBAE8794BE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6012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2576DA-766B-4D61-9126-1FB5FFBC4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BEA7F84-0F53-4D6D-9BF3-B618D65A5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EEB1878-E851-4929-889A-CE74AE480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7C966FE-D66A-4744-8546-4BC90C472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CD8A4B3-8AE2-4D4F-9443-CEFF5210A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E6567-8650-4B42-94CD-BBAE8794BE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9816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8B68A3-3EC0-42D1-B53C-DC5AF84DE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C0CD68-AF8D-43CA-917C-A523474542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5BEAA42-ED3B-4962-B168-EAAED2174E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C7AB2AB-9228-4B65-BF74-5C4977847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04CF1D5-66C9-48E0-A388-3E7263E54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52A70A1-0A13-46AF-8C61-4A195D5B1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E6567-8650-4B42-94CD-BBAE8794BE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009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65C049-AC56-4753-AEE2-7993451DC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E911C16-99BD-45D7-850A-6045D035A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A3B749A-0FFA-4E59-B98C-2F2DA58C63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7E1065D-788A-44A7-A891-A16238A5FC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5EC129F-3C75-4AE5-8AD7-01CCA8DD90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79F605A-BB5D-4D7C-B46F-0476E672A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F6F08BE-F343-4DC4-B5B3-AE9EF7B0D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C37428E-8159-4AF4-A554-52F423AF7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E6567-8650-4B42-94CD-BBAE8794BE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224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A60936-CF72-4944-AEE4-335BC873A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47AA0EC-DACF-43E1-9CBE-8E4E8911B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0C6A00C-8C2B-41C4-84FB-E3B86D703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CF7FC55-2FCE-44AB-8B9A-58B84D902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E6567-8650-4B42-94CD-BBAE8794BE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7548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6758BBA-7D2C-4D77-994A-D16B4D81A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9C6572F-5FA1-473B-BE7E-BC777F597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737C250-8C35-4A26-87FA-95761A545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E6567-8650-4B42-94CD-BBAE8794BE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6419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F0FBFF-ED54-46A9-8364-5B0DC65DD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C5EB37A-9689-4914-89EB-EE85BF3F19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04A8949-9807-4F07-8567-D3ABF0810B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BFB67FA-F152-40AF-A40A-8366AFB9E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89A29EE-30DE-44A4-BD3D-BF6CB6D79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0D6B17C-3794-4A2D-856E-952C2E69C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E6567-8650-4B42-94CD-BBAE8794BE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0917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1781A7-45CF-4EED-9B94-53FCCA447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0759FC7D-F2DD-44E2-9E3F-D4A221AD60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4C3EA51-BE56-4F8B-BBC3-B4BB80233C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5B859D5-A21F-4BE9-8977-93B641691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AC91303-AF12-4BB7-AD44-113BED555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C9F6153-99C7-4D4B-A35B-3085C7EF2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E6567-8650-4B42-94CD-BBAE8794BE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757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D88E7B-F692-4243-A618-FD1766851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014C971-E07F-4BFB-A7E7-001EAA5260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6B919E6-7AB5-4CC4-AA49-BFE939A03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A21E8B8-9DD0-4BEC-981A-C10DC57B0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35CF0B9-80B3-4F69-B9A1-2E13C3A37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E6567-8650-4B42-94CD-BBAE8794BE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602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8032" y="402101"/>
            <a:ext cx="12200067" cy="5995663"/>
          </a:xfrm>
          <a:custGeom>
            <a:avLst/>
            <a:gdLst/>
            <a:ahLst/>
            <a:cxnLst/>
            <a:rect l="0" t="0" r="0" b="0"/>
            <a:pathLst>
              <a:path w="366002" h="149344" extrusionOk="0">
                <a:moveTo>
                  <a:pt x="0" y="55491"/>
                </a:moveTo>
                <a:lnTo>
                  <a:pt x="0" y="107122"/>
                </a:lnTo>
                <a:lnTo>
                  <a:pt x="96507" y="149344"/>
                </a:lnTo>
                <a:lnTo>
                  <a:pt x="366002" y="116290"/>
                </a:lnTo>
                <a:lnTo>
                  <a:pt x="366002" y="40050"/>
                </a:lnTo>
                <a:lnTo>
                  <a:pt x="274079" y="0"/>
                </a:lnTo>
                <a:close/>
              </a:path>
            </a:pathLst>
          </a:custGeom>
          <a:solidFill>
            <a:srgbClr val="004C52"/>
          </a:solidFill>
          <a:ln>
            <a:noFill/>
          </a:ln>
        </p:spPr>
      </p:sp>
      <p:sp>
        <p:nvSpPr>
          <p:cNvPr id="21" name="Shape 21"/>
          <p:cNvSpPr/>
          <p:nvPr/>
        </p:nvSpPr>
        <p:spPr>
          <a:xfrm>
            <a:off x="0" y="2106817"/>
            <a:ext cx="12192000" cy="4455556"/>
          </a:xfrm>
          <a:custGeom>
            <a:avLst/>
            <a:gdLst/>
            <a:ahLst/>
            <a:cxnLst/>
            <a:rect l="0" t="0" r="0" b="0"/>
            <a:pathLst>
              <a:path w="365760" h="110982" extrusionOk="0">
                <a:moveTo>
                  <a:pt x="0" y="0"/>
                </a:moveTo>
                <a:lnTo>
                  <a:pt x="0" y="54526"/>
                </a:lnTo>
                <a:lnTo>
                  <a:pt x="317748" y="110982"/>
                </a:lnTo>
                <a:lnTo>
                  <a:pt x="365760" y="84202"/>
                </a:lnTo>
                <a:lnTo>
                  <a:pt x="365760" y="26780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  <p:sp>
        <p:nvSpPr>
          <p:cNvPr id="22" name="Shape 22"/>
          <p:cNvSpPr/>
          <p:nvPr/>
        </p:nvSpPr>
        <p:spPr>
          <a:xfrm>
            <a:off x="-7866" y="547388"/>
            <a:ext cx="12192201" cy="5937531"/>
          </a:xfrm>
          <a:custGeom>
            <a:avLst/>
            <a:gdLst/>
            <a:ahLst/>
            <a:cxnLst/>
            <a:rect l="0" t="0" r="0" b="0"/>
            <a:pathLst>
              <a:path w="365036" h="147896" extrusionOk="0">
                <a:moveTo>
                  <a:pt x="365036" y="21714"/>
                </a:moveTo>
                <a:lnTo>
                  <a:pt x="87097" y="0"/>
                </a:lnTo>
                <a:lnTo>
                  <a:pt x="0" y="57421"/>
                </a:lnTo>
                <a:lnTo>
                  <a:pt x="0" y="117255"/>
                </a:lnTo>
                <a:lnTo>
                  <a:pt x="241266" y="147896"/>
                </a:lnTo>
                <a:lnTo>
                  <a:pt x="365036" y="112913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2445033" y="3085601"/>
            <a:ext cx="7302000" cy="10931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Clr>
                <a:srgbClr val="FFFFFF"/>
              </a:buClr>
              <a:defRPr b="1" i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FFFFFF"/>
              </a:buClr>
              <a:defRPr b="1" i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FFFFFF"/>
              </a:buClr>
              <a:defRPr b="1" i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FFFFFF"/>
              </a:buClr>
              <a:defRPr b="1" i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FFFFFF"/>
              </a:buClr>
              <a:defRPr b="1" i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FFFFFF"/>
              </a:buClr>
              <a:defRPr b="1" i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FFFFFF"/>
              </a:buClr>
              <a:defRPr b="1" i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FFFFFF"/>
              </a:buClr>
              <a:defRPr b="1" i="1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defRPr b="1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4" name="Shape 24"/>
          <p:cNvSpPr txBox="1"/>
          <p:nvPr/>
        </p:nvSpPr>
        <p:spPr>
          <a:xfrm>
            <a:off x="4791200" y="1448225"/>
            <a:ext cx="2609600" cy="871599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8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</a:p>
        </p:txBody>
      </p:sp>
      <p:sp>
        <p:nvSpPr>
          <p:cNvPr id="25" name="Shape 25"/>
          <p:cNvSpPr/>
          <p:nvPr/>
        </p:nvSpPr>
        <p:spPr>
          <a:xfrm>
            <a:off x="5573200" y="1389167"/>
            <a:ext cx="1045600" cy="1045600"/>
          </a:xfrm>
          <a:prstGeom prst="diamond">
            <a:avLst/>
          </a:prstGeom>
          <a:noFill/>
          <a:ln w="28575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448201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44DE6DCA-2642-439E-A6C6-FC43A31DC2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1D83898-DC6B-48ED-B0E2-0F354F98DF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FAAEA56-6758-449A-9647-1C89AA773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C99B9C7-EAFF-43CC-89F3-73BE7E8AF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5F55709-C3E1-484C-8D5A-7312C020C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E6567-8650-4B42-94CD-BBAE8794BE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8845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8032" y="402101"/>
            <a:ext cx="12200067" cy="5995663"/>
          </a:xfrm>
          <a:custGeom>
            <a:avLst/>
            <a:gdLst/>
            <a:ahLst/>
            <a:cxnLst/>
            <a:rect l="0" t="0" r="0" b="0"/>
            <a:pathLst>
              <a:path w="366002" h="149344" extrusionOk="0">
                <a:moveTo>
                  <a:pt x="0" y="55491"/>
                </a:moveTo>
                <a:lnTo>
                  <a:pt x="0" y="107122"/>
                </a:lnTo>
                <a:lnTo>
                  <a:pt x="96507" y="149344"/>
                </a:lnTo>
                <a:lnTo>
                  <a:pt x="366002" y="116290"/>
                </a:lnTo>
                <a:lnTo>
                  <a:pt x="366002" y="40050"/>
                </a:lnTo>
                <a:lnTo>
                  <a:pt x="274079" y="0"/>
                </a:lnTo>
                <a:close/>
              </a:path>
            </a:pathLst>
          </a:custGeom>
          <a:solidFill>
            <a:srgbClr val="004C52"/>
          </a:solidFill>
          <a:ln>
            <a:noFill/>
          </a:ln>
        </p:spPr>
      </p:sp>
      <p:sp>
        <p:nvSpPr>
          <p:cNvPr id="21" name="Shape 21"/>
          <p:cNvSpPr/>
          <p:nvPr/>
        </p:nvSpPr>
        <p:spPr>
          <a:xfrm>
            <a:off x="0" y="2106817"/>
            <a:ext cx="12192000" cy="4455556"/>
          </a:xfrm>
          <a:custGeom>
            <a:avLst/>
            <a:gdLst/>
            <a:ahLst/>
            <a:cxnLst/>
            <a:rect l="0" t="0" r="0" b="0"/>
            <a:pathLst>
              <a:path w="365760" h="110982" extrusionOk="0">
                <a:moveTo>
                  <a:pt x="0" y="0"/>
                </a:moveTo>
                <a:lnTo>
                  <a:pt x="0" y="54526"/>
                </a:lnTo>
                <a:lnTo>
                  <a:pt x="317748" y="110982"/>
                </a:lnTo>
                <a:lnTo>
                  <a:pt x="365760" y="84202"/>
                </a:lnTo>
                <a:lnTo>
                  <a:pt x="365760" y="26780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  <p:sp>
        <p:nvSpPr>
          <p:cNvPr id="22" name="Shape 22"/>
          <p:cNvSpPr/>
          <p:nvPr/>
        </p:nvSpPr>
        <p:spPr>
          <a:xfrm>
            <a:off x="-7866" y="547388"/>
            <a:ext cx="12192201" cy="5937531"/>
          </a:xfrm>
          <a:custGeom>
            <a:avLst/>
            <a:gdLst/>
            <a:ahLst/>
            <a:cxnLst/>
            <a:rect l="0" t="0" r="0" b="0"/>
            <a:pathLst>
              <a:path w="365036" h="147896" extrusionOk="0">
                <a:moveTo>
                  <a:pt x="365036" y="21714"/>
                </a:moveTo>
                <a:lnTo>
                  <a:pt x="87097" y="0"/>
                </a:lnTo>
                <a:lnTo>
                  <a:pt x="0" y="57421"/>
                </a:lnTo>
                <a:lnTo>
                  <a:pt x="0" y="117255"/>
                </a:lnTo>
                <a:lnTo>
                  <a:pt x="241266" y="147896"/>
                </a:lnTo>
                <a:lnTo>
                  <a:pt x="365036" y="112913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2445033" y="3085601"/>
            <a:ext cx="7302000" cy="10931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Clr>
                <a:srgbClr val="FFFFFF"/>
              </a:buClr>
              <a:buNone/>
              <a:defRPr b="1" i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FFFFFF"/>
              </a:buClr>
              <a:defRPr b="1" i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FFFFFF"/>
              </a:buClr>
              <a:defRPr b="1" i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FFFFFF"/>
              </a:buClr>
              <a:defRPr b="1" i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FFFFFF"/>
              </a:buClr>
              <a:defRPr b="1" i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FFFFFF"/>
              </a:buClr>
              <a:defRPr b="1" i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FFFFFF"/>
              </a:buClr>
              <a:defRPr b="1" i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FFFFFF"/>
              </a:buClr>
              <a:defRPr b="1" i="1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defRPr b="1" i="1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22327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938C857-5BC3-47DC-93C6-9FC3981641F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86514" y="-1"/>
            <a:ext cx="6473372" cy="4542971"/>
          </a:xfrm>
          <a:custGeom>
            <a:avLst/>
            <a:gdLst>
              <a:gd name="connsiteX0" fmla="*/ 0 w 6473372"/>
              <a:gd name="connsiteY0" fmla="*/ 0 h 4542971"/>
              <a:gd name="connsiteX1" fmla="*/ 6473372 w 6473372"/>
              <a:gd name="connsiteY1" fmla="*/ 0 h 4542971"/>
              <a:gd name="connsiteX2" fmla="*/ 6473372 w 6473372"/>
              <a:gd name="connsiteY2" fmla="*/ 4542971 h 4542971"/>
              <a:gd name="connsiteX3" fmla="*/ 0 w 6473372"/>
              <a:gd name="connsiteY3" fmla="*/ 4542971 h 4542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3372" h="4542971">
                <a:moveTo>
                  <a:pt x="0" y="0"/>
                </a:moveTo>
                <a:lnTo>
                  <a:pt x="6473372" y="0"/>
                </a:lnTo>
                <a:lnTo>
                  <a:pt x="6473372" y="4542971"/>
                </a:lnTo>
                <a:lnTo>
                  <a:pt x="0" y="454297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34579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Shape 27"/>
          <p:cNvGrpSpPr/>
          <p:nvPr/>
        </p:nvGrpSpPr>
        <p:grpSpPr>
          <a:xfrm>
            <a:off x="-8033" y="0"/>
            <a:ext cx="12224167" cy="6884133"/>
            <a:chOff x="-6025" y="0"/>
            <a:chExt cx="9168125" cy="5163100"/>
          </a:xfrm>
        </p:grpSpPr>
        <p:sp>
          <p:nvSpPr>
            <p:cNvPr id="28" name="Shape 28"/>
            <p:cNvSpPr/>
            <p:nvPr/>
          </p:nvSpPr>
          <p:spPr>
            <a:xfrm>
              <a:off x="0" y="0"/>
              <a:ext cx="8552900" cy="1333000"/>
            </a:xfrm>
            <a:custGeom>
              <a:avLst/>
              <a:gdLst/>
              <a:ahLst/>
              <a:cxnLst/>
              <a:rect l="0" t="0" r="0" b="0"/>
              <a:pathLst>
                <a:path w="342116" h="53320" extrusionOk="0">
                  <a:moveTo>
                    <a:pt x="0" y="0"/>
                  </a:moveTo>
                  <a:lnTo>
                    <a:pt x="0" y="53320"/>
                  </a:lnTo>
                  <a:lnTo>
                    <a:pt x="342116" y="0"/>
                  </a:lnTo>
                  <a:close/>
                </a:path>
              </a:pathLst>
            </a:custGeom>
            <a:solidFill>
              <a:srgbClr val="004C52"/>
            </a:solidFill>
            <a:ln>
              <a:noFill/>
            </a:ln>
          </p:spPr>
        </p:sp>
        <p:sp>
          <p:nvSpPr>
            <p:cNvPr id="29" name="Shape 29"/>
            <p:cNvSpPr/>
            <p:nvPr/>
          </p:nvSpPr>
          <p:spPr>
            <a:xfrm>
              <a:off x="2563450" y="0"/>
              <a:ext cx="6580550" cy="1272675"/>
            </a:xfrm>
            <a:custGeom>
              <a:avLst/>
              <a:gdLst/>
              <a:ahLst/>
              <a:cxnLst/>
              <a:rect l="0" t="0" r="0" b="0"/>
              <a:pathLst>
                <a:path w="263222" h="50907" extrusionOk="0">
                  <a:moveTo>
                    <a:pt x="0" y="0"/>
                  </a:moveTo>
                  <a:lnTo>
                    <a:pt x="217381" y="50907"/>
                  </a:lnTo>
                  <a:lnTo>
                    <a:pt x="263222" y="10133"/>
                  </a:lnTo>
                  <a:lnTo>
                    <a:pt x="263222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</p:sp>
        <p:sp>
          <p:nvSpPr>
            <p:cNvPr id="30" name="Shape 30"/>
            <p:cNvSpPr/>
            <p:nvPr/>
          </p:nvSpPr>
          <p:spPr>
            <a:xfrm>
              <a:off x="-6025" y="2"/>
              <a:ext cx="7298300" cy="1471709"/>
            </a:xfrm>
            <a:custGeom>
              <a:avLst/>
              <a:gdLst/>
              <a:ahLst/>
              <a:cxnLst/>
              <a:rect l="0" t="0" r="0" b="0"/>
              <a:pathLst>
                <a:path w="291932" h="58628" extrusionOk="0">
                  <a:moveTo>
                    <a:pt x="0" y="18578"/>
                  </a:moveTo>
                  <a:lnTo>
                    <a:pt x="241" y="34019"/>
                  </a:lnTo>
                  <a:lnTo>
                    <a:pt x="221482" y="58628"/>
                  </a:lnTo>
                  <a:lnTo>
                    <a:pt x="291932" y="0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</p:sp>
        <p:sp>
          <p:nvSpPr>
            <p:cNvPr id="31" name="Shape 31"/>
            <p:cNvSpPr/>
            <p:nvPr/>
          </p:nvSpPr>
          <p:spPr>
            <a:xfrm>
              <a:off x="3596100" y="4667000"/>
              <a:ext cx="5090700" cy="476500"/>
            </a:xfrm>
            <a:custGeom>
              <a:avLst/>
              <a:gdLst/>
              <a:ahLst/>
              <a:cxnLst/>
              <a:rect l="0" t="0" r="0" b="0"/>
              <a:pathLst>
                <a:path w="203628" h="19060" extrusionOk="0">
                  <a:moveTo>
                    <a:pt x="0" y="19060"/>
                  </a:moveTo>
                  <a:lnTo>
                    <a:pt x="203628" y="19060"/>
                  </a:lnTo>
                  <a:lnTo>
                    <a:pt x="157305" y="0"/>
                  </a:lnTo>
                  <a:close/>
                </a:path>
              </a:pathLst>
            </a:custGeom>
            <a:solidFill>
              <a:srgbClr val="004C52"/>
            </a:solidFill>
            <a:ln>
              <a:noFill/>
            </a:ln>
          </p:spPr>
        </p:sp>
        <p:sp>
          <p:nvSpPr>
            <p:cNvPr id="32" name="Shape 32"/>
            <p:cNvSpPr/>
            <p:nvPr/>
          </p:nvSpPr>
          <p:spPr>
            <a:xfrm>
              <a:off x="5525000" y="4692625"/>
              <a:ext cx="3637100" cy="470475"/>
            </a:xfrm>
            <a:custGeom>
              <a:avLst/>
              <a:gdLst/>
              <a:ahLst/>
              <a:cxnLst/>
              <a:rect l="0" t="0" r="0" b="0"/>
              <a:pathLst>
                <a:path w="145484" h="18819" extrusionOk="0">
                  <a:moveTo>
                    <a:pt x="145484" y="0"/>
                  </a:moveTo>
                  <a:lnTo>
                    <a:pt x="145484" y="18819"/>
                  </a:lnTo>
                  <a:lnTo>
                    <a:pt x="0" y="18819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</p:sp>
        <p:sp>
          <p:nvSpPr>
            <p:cNvPr id="33" name="Shape 33"/>
            <p:cNvSpPr/>
            <p:nvPr/>
          </p:nvSpPr>
          <p:spPr>
            <a:xfrm>
              <a:off x="7521475" y="4023125"/>
              <a:ext cx="1634600" cy="1139975"/>
            </a:xfrm>
            <a:custGeom>
              <a:avLst/>
              <a:gdLst/>
              <a:ahLst/>
              <a:cxnLst/>
              <a:rect l="0" t="0" r="0" b="0"/>
              <a:pathLst>
                <a:path w="65384" h="45599" extrusionOk="0">
                  <a:moveTo>
                    <a:pt x="65384" y="27022"/>
                  </a:moveTo>
                  <a:lnTo>
                    <a:pt x="65384" y="0"/>
                  </a:lnTo>
                  <a:lnTo>
                    <a:pt x="0" y="45599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</p:sp>
      </p:grp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1182201" y="531200"/>
            <a:ext cx="9827599" cy="11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1182201" y="2131211"/>
            <a:ext cx="9827599" cy="4436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49389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Shape 37"/>
          <p:cNvGrpSpPr/>
          <p:nvPr userDrawn="1"/>
        </p:nvGrpSpPr>
        <p:grpSpPr>
          <a:xfrm>
            <a:off x="-8033" y="0"/>
            <a:ext cx="12224167" cy="6884133"/>
            <a:chOff x="-6025" y="0"/>
            <a:chExt cx="9168125" cy="5163100"/>
          </a:xfrm>
        </p:grpSpPr>
        <p:sp>
          <p:nvSpPr>
            <p:cNvPr id="38" name="Shape 38"/>
            <p:cNvSpPr/>
            <p:nvPr/>
          </p:nvSpPr>
          <p:spPr>
            <a:xfrm>
              <a:off x="0" y="0"/>
              <a:ext cx="8552900" cy="1333000"/>
            </a:xfrm>
            <a:custGeom>
              <a:avLst/>
              <a:gdLst/>
              <a:ahLst/>
              <a:cxnLst/>
              <a:rect l="0" t="0" r="0" b="0"/>
              <a:pathLst>
                <a:path w="342116" h="53320" extrusionOk="0">
                  <a:moveTo>
                    <a:pt x="0" y="0"/>
                  </a:moveTo>
                  <a:lnTo>
                    <a:pt x="0" y="53320"/>
                  </a:lnTo>
                  <a:lnTo>
                    <a:pt x="342116" y="0"/>
                  </a:lnTo>
                  <a:close/>
                </a:path>
              </a:pathLst>
            </a:custGeom>
            <a:solidFill>
              <a:srgbClr val="004C52"/>
            </a:solidFill>
            <a:ln>
              <a:noFill/>
            </a:ln>
          </p:spPr>
        </p:sp>
        <p:sp>
          <p:nvSpPr>
            <p:cNvPr id="39" name="Shape 39"/>
            <p:cNvSpPr/>
            <p:nvPr/>
          </p:nvSpPr>
          <p:spPr>
            <a:xfrm>
              <a:off x="2563450" y="0"/>
              <a:ext cx="6580550" cy="1272675"/>
            </a:xfrm>
            <a:custGeom>
              <a:avLst/>
              <a:gdLst/>
              <a:ahLst/>
              <a:cxnLst/>
              <a:rect l="0" t="0" r="0" b="0"/>
              <a:pathLst>
                <a:path w="263222" h="50907" extrusionOk="0">
                  <a:moveTo>
                    <a:pt x="0" y="0"/>
                  </a:moveTo>
                  <a:lnTo>
                    <a:pt x="217381" y="50907"/>
                  </a:lnTo>
                  <a:lnTo>
                    <a:pt x="263222" y="10133"/>
                  </a:lnTo>
                  <a:lnTo>
                    <a:pt x="263222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</p:sp>
        <p:sp>
          <p:nvSpPr>
            <p:cNvPr id="40" name="Shape 40"/>
            <p:cNvSpPr/>
            <p:nvPr/>
          </p:nvSpPr>
          <p:spPr>
            <a:xfrm>
              <a:off x="-6025" y="2"/>
              <a:ext cx="7298300" cy="1471709"/>
            </a:xfrm>
            <a:custGeom>
              <a:avLst/>
              <a:gdLst/>
              <a:ahLst/>
              <a:cxnLst/>
              <a:rect l="0" t="0" r="0" b="0"/>
              <a:pathLst>
                <a:path w="291932" h="58628" extrusionOk="0">
                  <a:moveTo>
                    <a:pt x="0" y="18578"/>
                  </a:moveTo>
                  <a:lnTo>
                    <a:pt x="241" y="34019"/>
                  </a:lnTo>
                  <a:lnTo>
                    <a:pt x="221482" y="58628"/>
                  </a:lnTo>
                  <a:lnTo>
                    <a:pt x="291932" y="0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</p:sp>
        <p:sp>
          <p:nvSpPr>
            <p:cNvPr id="41" name="Shape 41"/>
            <p:cNvSpPr/>
            <p:nvPr/>
          </p:nvSpPr>
          <p:spPr>
            <a:xfrm>
              <a:off x="3596100" y="4667000"/>
              <a:ext cx="5090700" cy="476500"/>
            </a:xfrm>
            <a:custGeom>
              <a:avLst/>
              <a:gdLst/>
              <a:ahLst/>
              <a:cxnLst/>
              <a:rect l="0" t="0" r="0" b="0"/>
              <a:pathLst>
                <a:path w="203628" h="19060" extrusionOk="0">
                  <a:moveTo>
                    <a:pt x="0" y="19060"/>
                  </a:moveTo>
                  <a:lnTo>
                    <a:pt x="203628" y="19060"/>
                  </a:lnTo>
                  <a:lnTo>
                    <a:pt x="157305" y="0"/>
                  </a:lnTo>
                  <a:close/>
                </a:path>
              </a:pathLst>
            </a:custGeom>
            <a:solidFill>
              <a:srgbClr val="004C52"/>
            </a:solidFill>
            <a:ln>
              <a:noFill/>
            </a:ln>
          </p:spPr>
        </p:sp>
        <p:sp>
          <p:nvSpPr>
            <p:cNvPr id="42" name="Shape 42"/>
            <p:cNvSpPr/>
            <p:nvPr/>
          </p:nvSpPr>
          <p:spPr>
            <a:xfrm>
              <a:off x="5525000" y="4692625"/>
              <a:ext cx="3637100" cy="470475"/>
            </a:xfrm>
            <a:custGeom>
              <a:avLst/>
              <a:gdLst/>
              <a:ahLst/>
              <a:cxnLst/>
              <a:rect l="0" t="0" r="0" b="0"/>
              <a:pathLst>
                <a:path w="145484" h="18819" extrusionOk="0">
                  <a:moveTo>
                    <a:pt x="145484" y="0"/>
                  </a:moveTo>
                  <a:lnTo>
                    <a:pt x="145484" y="18819"/>
                  </a:lnTo>
                  <a:lnTo>
                    <a:pt x="0" y="18819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</p:sp>
        <p:sp>
          <p:nvSpPr>
            <p:cNvPr id="43" name="Shape 43"/>
            <p:cNvSpPr/>
            <p:nvPr/>
          </p:nvSpPr>
          <p:spPr>
            <a:xfrm>
              <a:off x="7521475" y="4023125"/>
              <a:ext cx="1634600" cy="1139975"/>
            </a:xfrm>
            <a:custGeom>
              <a:avLst/>
              <a:gdLst/>
              <a:ahLst/>
              <a:cxnLst/>
              <a:rect l="0" t="0" r="0" b="0"/>
              <a:pathLst>
                <a:path w="65384" h="45599" extrusionOk="0">
                  <a:moveTo>
                    <a:pt x="65384" y="27022"/>
                  </a:moveTo>
                  <a:lnTo>
                    <a:pt x="65384" y="0"/>
                  </a:lnTo>
                  <a:lnTo>
                    <a:pt x="0" y="45599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</p:sp>
      </p:grpSp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1182201" y="531200"/>
            <a:ext cx="9827599" cy="11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1206567" y="1994467"/>
            <a:ext cx="4746799" cy="457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2"/>
          </p:nvPr>
        </p:nvSpPr>
        <p:spPr>
          <a:xfrm>
            <a:off x="6238906" y="1994467"/>
            <a:ext cx="4746799" cy="457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70157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Shape 48"/>
          <p:cNvGrpSpPr/>
          <p:nvPr/>
        </p:nvGrpSpPr>
        <p:grpSpPr>
          <a:xfrm>
            <a:off x="-8033" y="0"/>
            <a:ext cx="12224167" cy="6884133"/>
            <a:chOff x="-6025" y="0"/>
            <a:chExt cx="9168125" cy="5163100"/>
          </a:xfrm>
        </p:grpSpPr>
        <p:sp>
          <p:nvSpPr>
            <p:cNvPr id="49" name="Shape 49"/>
            <p:cNvSpPr/>
            <p:nvPr/>
          </p:nvSpPr>
          <p:spPr>
            <a:xfrm>
              <a:off x="0" y="0"/>
              <a:ext cx="8552900" cy="1333000"/>
            </a:xfrm>
            <a:custGeom>
              <a:avLst/>
              <a:gdLst/>
              <a:ahLst/>
              <a:cxnLst/>
              <a:rect l="0" t="0" r="0" b="0"/>
              <a:pathLst>
                <a:path w="342116" h="53320" extrusionOk="0">
                  <a:moveTo>
                    <a:pt x="0" y="0"/>
                  </a:moveTo>
                  <a:lnTo>
                    <a:pt x="0" y="53320"/>
                  </a:lnTo>
                  <a:lnTo>
                    <a:pt x="342116" y="0"/>
                  </a:lnTo>
                  <a:close/>
                </a:path>
              </a:pathLst>
            </a:custGeom>
            <a:solidFill>
              <a:srgbClr val="004C52"/>
            </a:solidFill>
            <a:ln>
              <a:noFill/>
            </a:ln>
          </p:spPr>
        </p:sp>
        <p:sp>
          <p:nvSpPr>
            <p:cNvPr id="50" name="Shape 50"/>
            <p:cNvSpPr/>
            <p:nvPr/>
          </p:nvSpPr>
          <p:spPr>
            <a:xfrm>
              <a:off x="2563450" y="0"/>
              <a:ext cx="6580550" cy="1272675"/>
            </a:xfrm>
            <a:custGeom>
              <a:avLst/>
              <a:gdLst/>
              <a:ahLst/>
              <a:cxnLst/>
              <a:rect l="0" t="0" r="0" b="0"/>
              <a:pathLst>
                <a:path w="263222" h="50907" extrusionOk="0">
                  <a:moveTo>
                    <a:pt x="0" y="0"/>
                  </a:moveTo>
                  <a:lnTo>
                    <a:pt x="217381" y="50907"/>
                  </a:lnTo>
                  <a:lnTo>
                    <a:pt x="263222" y="10133"/>
                  </a:lnTo>
                  <a:lnTo>
                    <a:pt x="263222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</p:sp>
        <p:sp>
          <p:nvSpPr>
            <p:cNvPr id="51" name="Shape 51"/>
            <p:cNvSpPr/>
            <p:nvPr/>
          </p:nvSpPr>
          <p:spPr>
            <a:xfrm>
              <a:off x="-6025" y="2"/>
              <a:ext cx="7298300" cy="1471709"/>
            </a:xfrm>
            <a:custGeom>
              <a:avLst/>
              <a:gdLst/>
              <a:ahLst/>
              <a:cxnLst/>
              <a:rect l="0" t="0" r="0" b="0"/>
              <a:pathLst>
                <a:path w="291932" h="58628" extrusionOk="0">
                  <a:moveTo>
                    <a:pt x="0" y="18578"/>
                  </a:moveTo>
                  <a:lnTo>
                    <a:pt x="241" y="34019"/>
                  </a:lnTo>
                  <a:lnTo>
                    <a:pt x="221482" y="58628"/>
                  </a:lnTo>
                  <a:lnTo>
                    <a:pt x="291932" y="0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</p:sp>
        <p:sp>
          <p:nvSpPr>
            <p:cNvPr id="52" name="Shape 52"/>
            <p:cNvSpPr/>
            <p:nvPr/>
          </p:nvSpPr>
          <p:spPr>
            <a:xfrm>
              <a:off x="3596100" y="4667000"/>
              <a:ext cx="5090700" cy="476500"/>
            </a:xfrm>
            <a:custGeom>
              <a:avLst/>
              <a:gdLst/>
              <a:ahLst/>
              <a:cxnLst/>
              <a:rect l="0" t="0" r="0" b="0"/>
              <a:pathLst>
                <a:path w="203628" h="19060" extrusionOk="0">
                  <a:moveTo>
                    <a:pt x="0" y="19060"/>
                  </a:moveTo>
                  <a:lnTo>
                    <a:pt x="203628" y="19060"/>
                  </a:lnTo>
                  <a:lnTo>
                    <a:pt x="157305" y="0"/>
                  </a:lnTo>
                  <a:close/>
                </a:path>
              </a:pathLst>
            </a:custGeom>
            <a:solidFill>
              <a:srgbClr val="004C52"/>
            </a:solidFill>
            <a:ln>
              <a:noFill/>
            </a:ln>
          </p:spPr>
        </p:sp>
        <p:sp>
          <p:nvSpPr>
            <p:cNvPr id="53" name="Shape 53"/>
            <p:cNvSpPr/>
            <p:nvPr/>
          </p:nvSpPr>
          <p:spPr>
            <a:xfrm>
              <a:off x="5525000" y="4692625"/>
              <a:ext cx="3637100" cy="470475"/>
            </a:xfrm>
            <a:custGeom>
              <a:avLst/>
              <a:gdLst/>
              <a:ahLst/>
              <a:cxnLst/>
              <a:rect l="0" t="0" r="0" b="0"/>
              <a:pathLst>
                <a:path w="145484" h="18819" extrusionOk="0">
                  <a:moveTo>
                    <a:pt x="145484" y="0"/>
                  </a:moveTo>
                  <a:lnTo>
                    <a:pt x="145484" y="18819"/>
                  </a:lnTo>
                  <a:lnTo>
                    <a:pt x="0" y="18819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</p:sp>
        <p:sp>
          <p:nvSpPr>
            <p:cNvPr id="54" name="Shape 54"/>
            <p:cNvSpPr/>
            <p:nvPr/>
          </p:nvSpPr>
          <p:spPr>
            <a:xfrm>
              <a:off x="7521475" y="4023125"/>
              <a:ext cx="1634600" cy="1139975"/>
            </a:xfrm>
            <a:custGeom>
              <a:avLst/>
              <a:gdLst/>
              <a:ahLst/>
              <a:cxnLst/>
              <a:rect l="0" t="0" r="0" b="0"/>
              <a:pathLst>
                <a:path w="65384" h="45599" extrusionOk="0">
                  <a:moveTo>
                    <a:pt x="65384" y="27022"/>
                  </a:moveTo>
                  <a:lnTo>
                    <a:pt x="65384" y="0"/>
                  </a:lnTo>
                  <a:lnTo>
                    <a:pt x="0" y="45599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</p:sp>
      </p:grpSp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1182201" y="531200"/>
            <a:ext cx="9827599" cy="11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1161001" y="1994467"/>
            <a:ext cx="3153599" cy="457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67"/>
            </a:lvl1pPr>
            <a:lvl2pPr lvl="1" rtl="0">
              <a:spcBef>
                <a:spcPts val="0"/>
              </a:spcBef>
              <a:buSzPct val="100000"/>
              <a:defRPr sz="1867"/>
            </a:lvl2pPr>
            <a:lvl3pPr lvl="2" rtl="0">
              <a:spcBef>
                <a:spcPts val="0"/>
              </a:spcBef>
              <a:buSzPct val="100000"/>
              <a:defRPr sz="1867"/>
            </a:lvl3pPr>
            <a:lvl4pPr lvl="3" rtl="0">
              <a:spcBef>
                <a:spcPts val="0"/>
              </a:spcBef>
              <a:buSzPct val="100000"/>
              <a:defRPr sz="1867"/>
            </a:lvl4pPr>
            <a:lvl5pPr lvl="4" rtl="0">
              <a:spcBef>
                <a:spcPts val="0"/>
              </a:spcBef>
              <a:buSzPct val="100000"/>
              <a:defRPr sz="1867"/>
            </a:lvl5pPr>
            <a:lvl6pPr lvl="5" rtl="0">
              <a:spcBef>
                <a:spcPts val="0"/>
              </a:spcBef>
              <a:buSzPct val="100000"/>
              <a:defRPr sz="1867"/>
            </a:lvl6pPr>
            <a:lvl7pPr lvl="6" rtl="0">
              <a:spcBef>
                <a:spcPts val="0"/>
              </a:spcBef>
              <a:buSzPct val="100000"/>
              <a:defRPr sz="1867"/>
            </a:lvl7pPr>
            <a:lvl8pPr lvl="7" rtl="0">
              <a:spcBef>
                <a:spcPts val="0"/>
              </a:spcBef>
              <a:buSzPct val="100000"/>
              <a:defRPr sz="1867"/>
            </a:lvl8pPr>
            <a:lvl9pPr lvl="8" rtl="0">
              <a:spcBef>
                <a:spcPts val="0"/>
              </a:spcBef>
              <a:buSzPct val="100000"/>
              <a:defRPr sz="1867"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4476349" y="1994467"/>
            <a:ext cx="3153599" cy="457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67"/>
            </a:lvl1pPr>
            <a:lvl2pPr lvl="1" rtl="0">
              <a:spcBef>
                <a:spcPts val="0"/>
              </a:spcBef>
              <a:buSzPct val="100000"/>
              <a:defRPr sz="1867"/>
            </a:lvl2pPr>
            <a:lvl3pPr lvl="2" rtl="0">
              <a:spcBef>
                <a:spcPts val="0"/>
              </a:spcBef>
              <a:buSzPct val="100000"/>
              <a:defRPr sz="1867"/>
            </a:lvl3pPr>
            <a:lvl4pPr lvl="3" rtl="0">
              <a:spcBef>
                <a:spcPts val="0"/>
              </a:spcBef>
              <a:buSzPct val="100000"/>
              <a:defRPr sz="1867"/>
            </a:lvl4pPr>
            <a:lvl5pPr lvl="4" rtl="0">
              <a:spcBef>
                <a:spcPts val="0"/>
              </a:spcBef>
              <a:buSzPct val="100000"/>
              <a:defRPr sz="1867"/>
            </a:lvl5pPr>
            <a:lvl6pPr lvl="5" rtl="0">
              <a:spcBef>
                <a:spcPts val="0"/>
              </a:spcBef>
              <a:buSzPct val="100000"/>
              <a:defRPr sz="1867"/>
            </a:lvl6pPr>
            <a:lvl7pPr lvl="6" rtl="0">
              <a:spcBef>
                <a:spcPts val="0"/>
              </a:spcBef>
              <a:buSzPct val="100000"/>
              <a:defRPr sz="1867"/>
            </a:lvl7pPr>
            <a:lvl8pPr lvl="7" rtl="0">
              <a:spcBef>
                <a:spcPts val="0"/>
              </a:spcBef>
              <a:buSzPct val="100000"/>
              <a:defRPr sz="1867"/>
            </a:lvl8pPr>
            <a:lvl9pPr lvl="8" rtl="0">
              <a:spcBef>
                <a:spcPts val="0"/>
              </a:spcBef>
              <a:buSzPct val="100000"/>
              <a:defRPr sz="1867"/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3"/>
          </p:nvPr>
        </p:nvSpPr>
        <p:spPr>
          <a:xfrm>
            <a:off x="7791698" y="1994467"/>
            <a:ext cx="3153599" cy="457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67"/>
            </a:lvl1pPr>
            <a:lvl2pPr lvl="1" rtl="0">
              <a:spcBef>
                <a:spcPts val="0"/>
              </a:spcBef>
              <a:buSzPct val="100000"/>
              <a:defRPr sz="1867"/>
            </a:lvl2pPr>
            <a:lvl3pPr lvl="2" rtl="0">
              <a:spcBef>
                <a:spcPts val="0"/>
              </a:spcBef>
              <a:buSzPct val="100000"/>
              <a:defRPr sz="1867"/>
            </a:lvl3pPr>
            <a:lvl4pPr lvl="3" rtl="0">
              <a:spcBef>
                <a:spcPts val="0"/>
              </a:spcBef>
              <a:buSzPct val="100000"/>
              <a:defRPr sz="1867"/>
            </a:lvl4pPr>
            <a:lvl5pPr lvl="4" rtl="0">
              <a:spcBef>
                <a:spcPts val="0"/>
              </a:spcBef>
              <a:buSzPct val="100000"/>
              <a:defRPr sz="1867"/>
            </a:lvl5pPr>
            <a:lvl6pPr lvl="5" rtl="0">
              <a:spcBef>
                <a:spcPts val="0"/>
              </a:spcBef>
              <a:buSzPct val="100000"/>
              <a:defRPr sz="1867"/>
            </a:lvl6pPr>
            <a:lvl7pPr lvl="6" rtl="0">
              <a:spcBef>
                <a:spcPts val="0"/>
              </a:spcBef>
              <a:buSzPct val="100000"/>
              <a:defRPr sz="1867"/>
            </a:lvl7pPr>
            <a:lvl8pPr lvl="7" rtl="0">
              <a:spcBef>
                <a:spcPts val="0"/>
              </a:spcBef>
              <a:buSzPct val="100000"/>
              <a:defRPr sz="1867"/>
            </a:lvl8pPr>
            <a:lvl9pPr lvl="8" rtl="0">
              <a:spcBef>
                <a:spcPts val="0"/>
              </a:spcBef>
              <a:buSzPct val="100000"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76150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Shape 60"/>
          <p:cNvGrpSpPr/>
          <p:nvPr/>
        </p:nvGrpSpPr>
        <p:grpSpPr>
          <a:xfrm>
            <a:off x="-8033" y="0"/>
            <a:ext cx="12224167" cy="6884133"/>
            <a:chOff x="-6025" y="0"/>
            <a:chExt cx="9168125" cy="5163100"/>
          </a:xfrm>
        </p:grpSpPr>
        <p:sp>
          <p:nvSpPr>
            <p:cNvPr id="61" name="Shape 61"/>
            <p:cNvSpPr/>
            <p:nvPr/>
          </p:nvSpPr>
          <p:spPr>
            <a:xfrm>
              <a:off x="0" y="0"/>
              <a:ext cx="8552900" cy="1333000"/>
            </a:xfrm>
            <a:custGeom>
              <a:avLst/>
              <a:gdLst/>
              <a:ahLst/>
              <a:cxnLst/>
              <a:rect l="0" t="0" r="0" b="0"/>
              <a:pathLst>
                <a:path w="342116" h="53320" extrusionOk="0">
                  <a:moveTo>
                    <a:pt x="0" y="0"/>
                  </a:moveTo>
                  <a:lnTo>
                    <a:pt x="0" y="53320"/>
                  </a:lnTo>
                  <a:lnTo>
                    <a:pt x="342116" y="0"/>
                  </a:lnTo>
                  <a:close/>
                </a:path>
              </a:pathLst>
            </a:custGeom>
            <a:solidFill>
              <a:srgbClr val="004C52"/>
            </a:solidFill>
            <a:ln>
              <a:noFill/>
            </a:ln>
          </p:spPr>
        </p:sp>
        <p:sp>
          <p:nvSpPr>
            <p:cNvPr id="62" name="Shape 62"/>
            <p:cNvSpPr/>
            <p:nvPr/>
          </p:nvSpPr>
          <p:spPr>
            <a:xfrm>
              <a:off x="2563450" y="0"/>
              <a:ext cx="6580550" cy="1272675"/>
            </a:xfrm>
            <a:custGeom>
              <a:avLst/>
              <a:gdLst/>
              <a:ahLst/>
              <a:cxnLst/>
              <a:rect l="0" t="0" r="0" b="0"/>
              <a:pathLst>
                <a:path w="263222" h="50907" extrusionOk="0">
                  <a:moveTo>
                    <a:pt x="0" y="0"/>
                  </a:moveTo>
                  <a:lnTo>
                    <a:pt x="217381" y="50907"/>
                  </a:lnTo>
                  <a:lnTo>
                    <a:pt x="263222" y="10133"/>
                  </a:lnTo>
                  <a:lnTo>
                    <a:pt x="263222" y="0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</p:sp>
        <p:sp>
          <p:nvSpPr>
            <p:cNvPr id="63" name="Shape 63"/>
            <p:cNvSpPr/>
            <p:nvPr/>
          </p:nvSpPr>
          <p:spPr>
            <a:xfrm>
              <a:off x="-6025" y="2"/>
              <a:ext cx="7298300" cy="1471709"/>
            </a:xfrm>
            <a:custGeom>
              <a:avLst/>
              <a:gdLst/>
              <a:ahLst/>
              <a:cxnLst/>
              <a:rect l="0" t="0" r="0" b="0"/>
              <a:pathLst>
                <a:path w="291932" h="58628" extrusionOk="0">
                  <a:moveTo>
                    <a:pt x="0" y="18578"/>
                  </a:moveTo>
                  <a:lnTo>
                    <a:pt x="241" y="34019"/>
                  </a:lnTo>
                  <a:lnTo>
                    <a:pt x="221482" y="58628"/>
                  </a:lnTo>
                  <a:lnTo>
                    <a:pt x="291932" y="0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</p:sp>
        <p:sp>
          <p:nvSpPr>
            <p:cNvPr id="64" name="Shape 64"/>
            <p:cNvSpPr/>
            <p:nvPr/>
          </p:nvSpPr>
          <p:spPr>
            <a:xfrm>
              <a:off x="3596100" y="4667000"/>
              <a:ext cx="5090700" cy="476500"/>
            </a:xfrm>
            <a:custGeom>
              <a:avLst/>
              <a:gdLst/>
              <a:ahLst/>
              <a:cxnLst/>
              <a:rect l="0" t="0" r="0" b="0"/>
              <a:pathLst>
                <a:path w="203628" h="19060" extrusionOk="0">
                  <a:moveTo>
                    <a:pt x="0" y="19060"/>
                  </a:moveTo>
                  <a:lnTo>
                    <a:pt x="203628" y="19060"/>
                  </a:lnTo>
                  <a:lnTo>
                    <a:pt x="157305" y="0"/>
                  </a:lnTo>
                  <a:close/>
                </a:path>
              </a:pathLst>
            </a:custGeom>
            <a:solidFill>
              <a:srgbClr val="004C52"/>
            </a:solidFill>
            <a:ln>
              <a:noFill/>
            </a:ln>
          </p:spPr>
        </p:sp>
        <p:sp>
          <p:nvSpPr>
            <p:cNvPr id="65" name="Shape 65"/>
            <p:cNvSpPr/>
            <p:nvPr/>
          </p:nvSpPr>
          <p:spPr>
            <a:xfrm>
              <a:off x="5525000" y="4692625"/>
              <a:ext cx="3637100" cy="470475"/>
            </a:xfrm>
            <a:custGeom>
              <a:avLst/>
              <a:gdLst/>
              <a:ahLst/>
              <a:cxnLst/>
              <a:rect l="0" t="0" r="0" b="0"/>
              <a:pathLst>
                <a:path w="145484" h="18819" extrusionOk="0">
                  <a:moveTo>
                    <a:pt x="145484" y="0"/>
                  </a:moveTo>
                  <a:lnTo>
                    <a:pt x="145484" y="18819"/>
                  </a:lnTo>
                  <a:lnTo>
                    <a:pt x="0" y="18819"/>
                  </a:lnTo>
                  <a:close/>
                </a:path>
              </a:pathLst>
            </a:custGeom>
            <a:solidFill>
              <a:srgbClr val="00AE9D">
                <a:alpha val="83460"/>
              </a:srgbClr>
            </a:solidFill>
            <a:ln>
              <a:noFill/>
            </a:ln>
          </p:spPr>
        </p:sp>
        <p:sp>
          <p:nvSpPr>
            <p:cNvPr id="66" name="Shape 66"/>
            <p:cNvSpPr/>
            <p:nvPr/>
          </p:nvSpPr>
          <p:spPr>
            <a:xfrm>
              <a:off x="7521475" y="4023125"/>
              <a:ext cx="1634600" cy="1139975"/>
            </a:xfrm>
            <a:custGeom>
              <a:avLst/>
              <a:gdLst/>
              <a:ahLst/>
              <a:cxnLst/>
              <a:rect l="0" t="0" r="0" b="0"/>
              <a:pathLst>
                <a:path w="65384" h="45599" extrusionOk="0">
                  <a:moveTo>
                    <a:pt x="65384" y="27022"/>
                  </a:moveTo>
                  <a:lnTo>
                    <a:pt x="65384" y="0"/>
                  </a:lnTo>
                  <a:lnTo>
                    <a:pt x="0" y="45599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</p:sp>
      </p:grpSp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1182201" y="531200"/>
            <a:ext cx="9827599" cy="11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58015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>
            <a:off x="-3140" y="0"/>
            <a:ext cx="6946095" cy="1311139"/>
          </a:xfrm>
          <a:custGeom>
            <a:avLst/>
            <a:gdLst/>
            <a:ahLst/>
            <a:cxnLst/>
            <a:rect l="0" t="0" r="0" b="0"/>
            <a:pathLst>
              <a:path w="342116" h="53320" extrusionOk="0">
                <a:moveTo>
                  <a:pt x="0" y="0"/>
                </a:moveTo>
                <a:lnTo>
                  <a:pt x="0" y="53320"/>
                </a:lnTo>
                <a:lnTo>
                  <a:pt x="342116" y="0"/>
                </a:lnTo>
                <a:close/>
              </a:path>
            </a:pathLst>
          </a:custGeom>
          <a:solidFill>
            <a:srgbClr val="004C52"/>
          </a:solidFill>
          <a:ln>
            <a:noFill/>
          </a:ln>
        </p:spPr>
      </p:sp>
      <p:sp>
        <p:nvSpPr>
          <p:cNvPr id="70" name="Shape 70"/>
          <p:cNvSpPr/>
          <p:nvPr/>
        </p:nvSpPr>
        <p:spPr>
          <a:xfrm>
            <a:off x="-8033" y="2"/>
            <a:ext cx="5927192" cy="1447524"/>
          </a:xfrm>
          <a:custGeom>
            <a:avLst/>
            <a:gdLst/>
            <a:ahLst/>
            <a:cxnLst/>
            <a:rect l="0" t="0" r="0" b="0"/>
            <a:pathLst>
              <a:path w="291932" h="58628" extrusionOk="0">
                <a:moveTo>
                  <a:pt x="0" y="18578"/>
                </a:moveTo>
                <a:lnTo>
                  <a:pt x="241" y="34019"/>
                </a:lnTo>
                <a:lnTo>
                  <a:pt x="221482" y="58628"/>
                </a:lnTo>
                <a:lnTo>
                  <a:pt x="291932" y="0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</p:sp>
      <p:sp>
        <p:nvSpPr>
          <p:cNvPr id="71" name="Shape 71"/>
          <p:cNvSpPr/>
          <p:nvPr/>
        </p:nvSpPr>
        <p:spPr>
          <a:xfrm>
            <a:off x="8500634" y="6327662"/>
            <a:ext cx="3398551" cy="534505"/>
          </a:xfrm>
          <a:custGeom>
            <a:avLst/>
            <a:gdLst/>
            <a:ahLst/>
            <a:cxnLst/>
            <a:rect l="0" t="0" r="0" b="0"/>
            <a:pathLst>
              <a:path w="203628" h="19060" extrusionOk="0">
                <a:moveTo>
                  <a:pt x="0" y="19060"/>
                </a:moveTo>
                <a:lnTo>
                  <a:pt x="203628" y="19060"/>
                </a:lnTo>
                <a:lnTo>
                  <a:pt x="157305" y="0"/>
                </a:lnTo>
                <a:close/>
              </a:path>
            </a:pathLst>
          </a:custGeom>
          <a:solidFill>
            <a:srgbClr val="004C52"/>
          </a:solidFill>
          <a:ln>
            <a:noFill/>
          </a:ln>
        </p:spPr>
      </p:sp>
      <p:sp>
        <p:nvSpPr>
          <p:cNvPr id="72" name="Shape 72"/>
          <p:cNvSpPr/>
          <p:nvPr/>
        </p:nvSpPr>
        <p:spPr>
          <a:xfrm>
            <a:off x="9788241" y="6356405"/>
            <a:ext cx="2428127" cy="527747"/>
          </a:xfrm>
          <a:custGeom>
            <a:avLst/>
            <a:gdLst/>
            <a:ahLst/>
            <a:cxnLst/>
            <a:rect l="0" t="0" r="0" b="0"/>
            <a:pathLst>
              <a:path w="145484" h="18819" extrusionOk="0">
                <a:moveTo>
                  <a:pt x="145484" y="0"/>
                </a:moveTo>
                <a:lnTo>
                  <a:pt x="145484" y="18819"/>
                </a:lnTo>
                <a:lnTo>
                  <a:pt x="0" y="18819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  <p:sp>
        <p:nvSpPr>
          <p:cNvPr id="73" name="Shape 73"/>
          <p:cNvSpPr/>
          <p:nvPr/>
        </p:nvSpPr>
        <p:spPr>
          <a:xfrm>
            <a:off x="11120956" y="5605433"/>
            <a:ext cx="1091259" cy="1278747"/>
          </a:xfrm>
          <a:custGeom>
            <a:avLst/>
            <a:gdLst/>
            <a:ahLst/>
            <a:cxnLst/>
            <a:rect l="0" t="0" r="0" b="0"/>
            <a:pathLst>
              <a:path w="65384" h="45599" extrusionOk="0">
                <a:moveTo>
                  <a:pt x="65384" y="27022"/>
                </a:moveTo>
                <a:lnTo>
                  <a:pt x="65384" y="0"/>
                </a:lnTo>
                <a:lnTo>
                  <a:pt x="0" y="45599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</p:sp>
      <p:sp>
        <p:nvSpPr>
          <p:cNvPr id="74" name="Shape 74"/>
          <p:cNvSpPr/>
          <p:nvPr/>
        </p:nvSpPr>
        <p:spPr>
          <a:xfrm>
            <a:off x="2078701" y="-8033"/>
            <a:ext cx="5489033" cy="1259833"/>
          </a:xfrm>
          <a:custGeom>
            <a:avLst/>
            <a:gdLst/>
            <a:ahLst/>
            <a:cxnLst/>
            <a:rect l="0" t="0" r="0" b="0"/>
            <a:pathLst>
              <a:path w="164671" h="37795" extrusionOk="0">
                <a:moveTo>
                  <a:pt x="0" y="241"/>
                </a:moveTo>
                <a:lnTo>
                  <a:pt x="132407" y="37795"/>
                </a:lnTo>
                <a:lnTo>
                  <a:pt x="164671" y="0"/>
                </a:lnTo>
                <a:lnTo>
                  <a:pt x="160329" y="241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09600" y="5875079"/>
            <a:ext cx="10972800" cy="692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480"/>
              </a:spcBef>
              <a:buSzPct val="100000"/>
              <a:buNone/>
              <a:defRPr sz="1867"/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5876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-3140" y="0"/>
            <a:ext cx="6946095" cy="1311139"/>
          </a:xfrm>
          <a:custGeom>
            <a:avLst/>
            <a:gdLst/>
            <a:ahLst/>
            <a:cxnLst/>
            <a:rect l="0" t="0" r="0" b="0"/>
            <a:pathLst>
              <a:path w="342116" h="53320" extrusionOk="0">
                <a:moveTo>
                  <a:pt x="0" y="0"/>
                </a:moveTo>
                <a:lnTo>
                  <a:pt x="0" y="53320"/>
                </a:lnTo>
                <a:lnTo>
                  <a:pt x="342116" y="0"/>
                </a:lnTo>
                <a:close/>
              </a:path>
            </a:pathLst>
          </a:custGeom>
          <a:solidFill>
            <a:srgbClr val="004C52"/>
          </a:solidFill>
          <a:ln>
            <a:noFill/>
          </a:ln>
        </p:spPr>
      </p:sp>
      <p:sp>
        <p:nvSpPr>
          <p:cNvPr id="78" name="Shape 78"/>
          <p:cNvSpPr/>
          <p:nvPr/>
        </p:nvSpPr>
        <p:spPr>
          <a:xfrm>
            <a:off x="-8033" y="2"/>
            <a:ext cx="5927192" cy="1447524"/>
          </a:xfrm>
          <a:custGeom>
            <a:avLst/>
            <a:gdLst/>
            <a:ahLst/>
            <a:cxnLst/>
            <a:rect l="0" t="0" r="0" b="0"/>
            <a:pathLst>
              <a:path w="291932" h="58628" extrusionOk="0">
                <a:moveTo>
                  <a:pt x="0" y="18578"/>
                </a:moveTo>
                <a:lnTo>
                  <a:pt x="241" y="34019"/>
                </a:lnTo>
                <a:lnTo>
                  <a:pt x="221482" y="58628"/>
                </a:lnTo>
                <a:lnTo>
                  <a:pt x="291932" y="0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</p:sp>
      <p:sp>
        <p:nvSpPr>
          <p:cNvPr id="79" name="Shape 79"/>
          <p:cNvSpPr/>
          <p:nvPr/>
        </p:nvSpPr>
        <p:spPr>
          <a:xfrm>
            <a:off x="8500634" y="6327662"/>
            <a:ext cx="3398551" cy="534505"/>
          </a:xfrm>
          <a:custGeom>
            <a:avLst/>
            <a:gdLst/>
            <a:ahLst/>
            <a:cxnLst/>
            <a:rect l="0" t="0" r="0" b="0"/>
            <a:pathLst>
              <a:path w="203628" h="19060" extrusionOk="0">
                <a:moveTo>
                  <a:pt x="0" y="19060"/>
                </a:moveTo>
                <a:lnTo>
                  <a:pt x="203628" y="19060"/>
                </a:lnTo>
                <a:lnTo>
                  <a:pt x="157305" y="0"/>
                </a:lnTo>
                <a:close/>
              </a:path>
            </a:pathLst>
          </a:custGeom>
          <a:solidFill>
            <a:srgbClr val="004C52"/>
          </a:solidFill>
          <a:ln>
            <a:noFill/>
          </a:ln>
        </p:spPr>
      </p:sp>
      <p:sp>
        <p:nvSpPr>
          <p:cNvPr id="80" name="Shape 80"/>
          <p:cNvSpPr/>
          <p:nvPr/>
        </p:nvSpPr>
        <p:spPr>
          <a:xfrm>
            <a:off x="9788241" y="6356405"/>
            <a:ext cx="2428127" cy="527747"/>
          </a:xfrm>
          <a:custGeom>
            <a:avLst/>
            <a:gdLst/>
            <a:ahLst/>
            <a:cxnLst/>
            <a:rect l="0" t="0" r="0" b="0"/>
            <a:pathLst>
              <a:path w="145484" h="18819" extrusionOk="0">
                <a:moveTo>
                  <a:pt x="145484" y="0"/>
                </a:moveTo>
                <a:lnTo>
                  <a:pt x="145484" y="18819"/>
                </a:lnTo>
                <a:lnTo>
                  <a:pt x="0" y="18819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  <p:sp>
        <p:nvSpPr>
          <p:cNvPr id="81" name="Shape 81"/>
          <p:cNvSpPr/>
          <p:nvPr/>
        </p:nvSpPr>
        <p:spPr>
          <a:xfrm>
            <a:off x="11120956" y="5605433"/>
            <a:ext cx="1091259" cy="1278747"/>
          </a:xfrm>
          <a:custGeom>
            <a:avLst/>
            <a:gdLst/>
            <a:ahLst/>
            <a:cxnLst/>
            <a:rect l="0" t="0" r="0" b="0"/>
            <a:pathLst>
              <a:path w="65384" h="45599" extrusionOk="0">
                <a:moveTo>
                  <a:pt x="65384" y="27022"/>
                </a:moveTo>
                <a:lnTo>
                  <a:pt x="65384" y="0"/>
                </a:lnTo>
                <a:lnTo>
                  <a:pt x="0" y="45599"/>
                </a:lnTo>
                <a:close/>
              </a:path>
            </a:pathLst>
          </a:custGeom>
          <a:solidFill>
            <a:srgbClr val="ABE33F">
              <a:alpha val="81150"/>
            </a:srgbClr>
          </a:solidFill>
          <a:ln>
            <a:noFill/>
          </a:ln>
        </p:spPr>
        <p:txBody>
          <a:bodyPr/>
          <a:lstStyle/>
          <a:p>
            <a:endParaRPr lang="zh-TW" altLang="en-US" dirty="0"/>
          </a:p>
        </p:txBody>
      </p:sp>
      <p:sp>
        <p:nvSpPr>
          <p:cNvPr id="82" name="Shape 82"/>
          <p:cNvSpPr/>
          <p:nvPr/>
        </p:nvSpPr>
        <p:spPr>
          <a:xfrm>
            <a:off x="2078701" y="-8033"/>
            <a:ext cx="5489033" cy="1259833"/>
          </a:xfrm>
          <a:custGeom>
            <a:avLst/>
            <a:gdLst/>
            <a:ahLst/>
            <a:cxnLst/>
            <a:rect l="0" t="0" r="0" b="0"/>
            <a:pathLst>
              <a:path w="164671" h="37795" extrusionOk="0">
                <a:moveTo>
                  <a:pt x="0" y="241"/>
                </a:moveTo>
                <a:lnTo>
                  <a:pt x="132407" y="37795"/>
                </a:lnTo>
                <a:lnTo>
                  <a:pt x="164671" y="0"/>
                </a:lnTo>
                <a:lnTo>
                  <a:pt x="160329" y="241"/>
                </a:lnTo>
                <a:close/>
              </a:path>
            </a:pathLst>
          </a:custGeom>
          <a:solidFill>
            <a:srgbClr val="00AE9D">
              <a:alpha val="83460"/>
            </a:srgbClr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538890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1182201" y="2131211"/>
            <a:ext cx="9827599" cy="443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ABE33F"/>
              </a:buClr>
              <a:buSzPct val="100000"/>
              <a:buFont typeface="Karla"/>
              <a:buChar char="◆"/>
              <a:defRPr sz="2400">
                <a:solidFill>
                  <a:srgbClr val="004C52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>
              <a:spcBef>
                <a:spcPts val="480"/>
              </a:spcBef>
              <a:buClr>
                <a:srgbClr val="ABE33F"/>
              </a:buClr>
              <a:buSzPct val="100000"/>
              <a:buFont typeface="Karla"/>
              <a:buChar char="◆"/>
              <a:defRPr sz="2400">
                <a:solidFill>
                  <a:srgbClr val="004C52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>
              <a:spcBef>
                <a:spcPts val="480"/>
              </a:spcBef>
              <a:buClr>
                <a:srgbClr val="ABE33F"/>
              </a:buClr>
              <a:buSzPct val="100000"/>
              <a:buFont typeface="Karla"/>
              <a:buChar char="◇"/>
              <a:defRPr sz="2400">
                <a:solidFill>
                  <a:srgbClr val="004C52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>
              <a:spcBef>
                <a:spcPts val="360"/>
              </a:spcBef>
              <a:buClr>
                <a:srgbClr val="004C52"/>
              </a:buClr>
              <a:buSzPct val="100000"/>
              <a:buFont typeface="Karla"/>
              <a:defRPr sz="2400">
                <a:solidFill>
                  <a:srgbClr val="004C52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>
              <a:spcBef>
                <a:spcPts val="360"/>
              </a:spcBef>
              <a:buClr>
                <a:srgbClr val="004C52"/>
              </a:buClr>
              <a:buSzPct val="100000"/>
              <a:buFont typeface="Karla"/>
              <a:defRPr sz="2400">
                <a:solidFill>
                  <a:srgbClr val="004C52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>
              <a:spcBef>
                <a:spcPts val="360"/>
              </a:spcBef>
              <a:buClr>
                <a:srgbClr val="004C52"/>
              </a:buClr>
              <a:buSzPct val="100000"/>
              <a:buFont typeface="Karla"/>
              <a:defRPr sz="2400">
                <a:solidFill>
                  <a:srgbClr val="004C52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>
              <a:spcBef>
                <a:spcPts val="360"/>
              </a:spcBef>
              <a:buClr>
                <a:srgbClr val="004C52"/>
              </a:buClr>
              <a:buSzPct val="100000"/>
              <a:buFont typeface="Karla"/>
              <a:defRPr sz="2400">
                <a:solidFill>
                  <a:srgbClr val="004C52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>
              <a:spcBef>
                <a:spcPts val="360"/>
              </a:spcBef>
              <a:buClr>
                <a:srgbClr val="004C52"/>
              </a:buClr>
              <a:buSzPct val="100000"/>
              <a:buFont typeface="Karla"/>
              <a:defRPr sz="2400">
                <a:solidFill>
                  <a:srgbClr val="004C52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>
              <a:spcBef>
                <a:spcPts val="360"/>
              </a:spcBef>
              <a:buClr>
                <a:srgbClr val="004C52"/>
              </a:buClr>
              <a:buSzPct val="100000"/>
              <a:buFont typeface="Karla"/>
              <a:defRPr sz="2400">
                <a:solidFill>
                  <a:srgbClr val="004C52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title"/>
          </p:nvPr>
        </p:nvSpPr>
        <p:spPr>
          <a:xfrm>
            <a:off x="1182201" y="531200"/>
            <a:ext cx="9827599" cy="114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100225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1182201" y="2131211"/>
            <a:ext cx="9827599" cy="443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ABE33F"/>
              </a:buClr>
              <a:buSzPct val="100000"/>
              <a:buFont typeface="Karla"/>
              <a:buChar char="◆"/>
              <a:defRPr sz="2400">
                <a:solidFill>
                  <a:srgbClr val="004C52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>
              <a:spcBef>
                <a:spcPts val="480"/>
              </a:spcBef>
              <a:buClr>
                <a:srgbClr val="ABE33F"/>
              </a:buClr>
              <a:buSzPct val="100000"/>
              <a:buFont typeface="Karla"/>
              <a:buChar char="◆"/>
              <a:defRPr sz="2400">
                <a:solidFill>
                  <a:srgbClr val="004C52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>
              <a:spcBef>
                <a:spcPts val="480"/>
              </a:spcBef>
              <a:buClr>
                <a:srgbClr val="ABE33F"/>
              </a:buClr>
              <a:buSzPct val="100000"/>
              <a:buFont typeface="Karla"/>
              <a:buChar char="◇"/>
              <a:defRPr sz="2400">
                <a:solidFill>
                  <a:srgbClr val="004C52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>
              <a:spcBef>
                <a:spcPts val="360"/>
              </a:spcBef>
              <a:buClr>
                <a:srgbClr val="004C52"/>
              </a:buClr>
              <a:buSzPct val="100000"/>
              <a:buFont typeface="Karla"/>
              <a:defRPr sz="2400">
                <a:solidFill>
                  <a:srgbClr val="004C52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>
              <a:spcBef>
                <a:spcPts val="360"/>
              </a:spcBef>
              <a:buClr>
                <a:srgbClr val="004C52"/>
              </a:buClr>
              <a:buSzPct val="100000"/>
              <a:buFont typeface="Karla"/>
              <a:defRPr sz="2400">
                <a:solidFill>
                  <a:srgbClr val="004C52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>
              <a:spcBef>
                <a:spcPts val="360"/>
              </a:spcBef>
              <a:buClr>
                <a:srgbClr val="004C52"/>
              </a:buClr>
              <a:buSzPct val="100000"/>
              <a:buFont typeface="Karla"/>
              <a:defRPr sz="2400">
                <a:solidFill>
                  <a:srgbClr val="004C52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>
              <a:spcBef>
                <a:spcPts val="360"/>
              </a:spcBef>
              <a:buClr>
                <a:srgbClr val="004C52"/>
              </a:buClr>
              <a:buSzPct val="100000"/>
              <a:buFont typeface="Karla"/>
              <a:defRPr sz="2400">
                <a:solidFill>
                  <a:srgbClr val="004C52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>
              <a:spcBef>
                <a:spcPts val="360"/>
              </a:spcBef>
              <a:buClr>
                <a:srgbClr val="004C52"/>
              </a:buClr>
              <a:buSzPct val="100000"/>
              <a:buFont typeface="Karla"/>
              <a:defRPr sz="2400">
                <a:solidFill>
                  <a:srgbClr val="004C52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>
              <a:spcBef>
                <a:spcPts val="360"/>
              </a:spcBef>
              <a:buClr>
                <a:srgbClr val="004C52"/>
              </a:buClr>
              <a:buSzPct val="100000"/>
              <a:buFont typeface="Karla"/>
              <a:defRPr sz="2400">
                <a:solidFill>
                  <a:srgbClr val="004C52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title"/>
          </p:nvPr>
        </p:nvSpPr>
        <p:spPr>
          <a:xfrm>
            <a:off x="1182201" y="531200"/>
            <a:ext cx="9827599" cy="114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5474567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710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D39FC64-4F2A-4D1A-8AC0-DED8A9A02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7B3932A-2E4F-40CD-BDE8-C38938908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711C31F-A6BD-4BF5-93BA-9F03D5E852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B138CD1-2650-4589-B11E-709C6015C1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3F65526-9300-44BE-95E1-19DC949BDC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9E6567-8650-4B42-94CD-BBAE8794BE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1067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3.png"/><Relationship Id="rId7" Type="http://schemas.openxmlformats.org/officeDocument/2006/relationships/image" Target="../media/image17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tiff"/><Relationship Id="rId11" Type="http://schemas.openxmlformats.org/officeDocument/2006/relationships/image" Target="../media/image20.png"/><Relationship Id="rId5" Type="http://schemas.openxmlformats.org/officeDocument/2006/relationships/image" Target="../media/image15.jpeg"/><Relationship Id="rId10" Type="http://schemas.openxmlformats.org/officeDocument/2006/relationships/hyperlink" Target="https://publicdomainq.net/surgery-medical-doctor-0020403/" TargetMode="External"/><Relationship Id="rId4" Type="http://schemas.openxmlformats.org/officeDocument/2006/relationships/image" Target="../media/image14.png"/><Relationship Id="rId9" Type="http://schemas.openxmlformats.org/officeDocument/2006/relationships/image" Target="../media/image1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s.smarthealthit.org/app/dosemerx" TargetMode="Externa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1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image" Target="../media/image43.png"/><Relationship Id="rId3" Type="http://schemas.openxmlformats.org/officeDocument/2006/relationships/image" Target="../media/image34.png"/><Relationship Id="rId7" Type="http://schemas.openxmlformats.org/officeDocument/2006/relationships/image" Target="../media/image37.png"/><Relationship Id="rId12" Type="http://schemas.openxmlformats.org/officeDocument/2006/relationships/image" Target="../media/image42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www.pngall.com/blood-pressure-png" TargetMode="External"/><Relationship Id="rId11" Type="http://schemas.openxmlformats.org/officeDocument/2006/relationships/image" Target="../media/image41.svg"/><Relationship Id="rId5" Type="http://schemas.openxmlformats.org/officeDocument/2006/relationships/image" Target="../media/image36.png"/><Relationship Id="rId10" Type="http://schemas.openxmlformats.org/officeDocument/2006/relationships/image" Target="../media/image40.png"/><Relationship Id="rId4" Type="http://schemas.openxmlformats.org/officeDocument/2006/relationships/image" Target="../media/image35.png"/><Relationship Id="rId9" Type="http://schemas.openxmlformats.org/officeDocument/2006/relationships/image" Target="../media/image39.svg"/><Relationship Id="rId14" Type="http://schemas.openxmlformats.org/officeDocument/2006/relationships/image" Target="../media/image4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www.hl7.org/fhir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www.healthitoutcomes.com/doc/the-interoperability-impact-resolute-to-touch-millions-of-lives-in-0001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ealthcareitnews.com/news/after-interoperability-fhir-gateway-ai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ctrTitle" idx="4294967295"/>
          </p:nvPr>
        </p:nvSpPr>
        <p:spPr>
          <a:xfrm>
            <a:off x="3984333" y="1806334"/>
            <a:ext cx="7135600" cy="2524506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r>
              <a:rPr lang="en-US" altLang="zh-TW" sz="8000" dirty="0">
                <a:solidFill>
                  <a:srgbClr val="00A44A"/>
                </a:solidFill>
              </a:rPr>
              <a:t>FHIR Introduction</a:t>
            </a:r>
            <a:endParaRPr lang="en" sz="8000" dirty="0">
              <a:solidFill>
                <a:srgbClr val="00A44A"/>
              </a:solidFill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subTitle" idx="4294967295"/>
          </p:nvPr>
        </p:nvSpPr>
        <p:spPr>
          <a:xfrm>
            <a:off x="3984333" y="4431323"/>
            <a:ext cx="7135600" cy="1803307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ct val="61111"/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吳宇婷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None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MI-TW 2020-2021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聯測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FHIR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用藥工作小組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None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2021/12/05 </a:t>
            </a:r>
            <a:endParaRPr lang="en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9888BACF-1E3B-4E1E-9FCC-B8C5E7F709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679721"/>
            <a:ext cx="1828801" cy="1095084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FED05B1-F325-A546-8178-C2F8D2D55FC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1" y="5863683"/>
            <a:ext cx="2706129" cy="91112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10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D02B6C6-A2A6-4F65-B782-634D0BA229F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454" y="1268605"/>
            <a:ext cx="1640706" cy="1640706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19CE2157-4180-4E0F-9668-89AB0F1153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1690" y="3370047"/>
            <a:ext cx="1360470" cy="136047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7641CFB-AECF-405E-8FB2-6CA3EFCD07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572" y="5229071"/>
            <a:ext cx="1360470" cy="136047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DEB2697F-B128-4B4D-8491-14CE018EC49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2" t="12183" r="1231" b="18136"/>
          <a:stretch/>
        </p:blipFill>
        <p:spPr>
          <a:xfrm>
            <a:off x="8767468" y="5532094"/>
            <a:ext cx="1233322" cy="75442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94EEAB75-385A-4348-AE7A-423A8EB01E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97955" y="1862520"/>
            <a:ext cx="1183738" cy="789158"/>
          </a:xfrm>
          <a:prstGeom prst="rect">
            <a:avLst/>
          </a:prstGeom>
        </p:spPr>
      </p:pic>
      <p:pic>
        <p:nvPicPr>
          <p:cNvPr id="10" name="Picture 2" descr="HAMILTON-C1 mechanical ventilator | Hamilton Medical | Medical equipment  storage, Medical device design, Medical equipment">
            <a:extLst>
              <a:ext uri="{FF2B5EF4-FFF2-40B4-BE49-F238E27FC236}">
                <a16:creationId xmlns:a16="http://schemas.microsoft.com/office/drawing/2014/main" id="{4BC45C18-478F-489D-AD4A-3162B2F5CF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262" y="3352415"/>
            <a:ext cx="1395734" cy="1395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護理業在美國是非常受人尊敬的職業。">
            <a:extLst>
              <a:ext uri="{FF2B5EF4-FFF2-40B4-BE49-F238E27FC236}">
                <a16:creationId xmlns:a16="http://schemas.microsoft.com/office/drawing/2014/main" id="{96B9C412-F974-4841-8144-96EB80A76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4705" y="1364733"/>
            <a:ext cx="2496276" cy="1662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6858D488-CAB2-4868-A7F0-AD1ADAE9036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4387803" y="3219022"/>
            <a:ext cx="2510080" cy="1662520"/>
          </a:xfrm>
          <a:prstGeom prst="rect">
            <a:avLst/>
          </a:prstGeom>
        </p:spPr>
      </p:pic>
      <p:sp>
        <p:nvSpPr>
          <p:cNvPr id="13" name="箭號: 向右 12">
            <a:extLst>
              <a:ext uri="{FF2B5EF4-FFF2-40B4-BE49-F238E27FC236}">
                <a16:creationId xmlns:a16="http://schemas.microsoft.com/office/drawing/2014/main" id="{5A4FFB04-BB42-43D7-A9AD-08AE13FE940F}"/>
              </a:ext>
            </a:extLst>
          </p:cNvPr>
          <p:cNvSpPr/>
          <p:nvPr/>
        </p:nvSpPr>
        <p:spPr>
          <a:xfrm>
            <a:off x="3224966" y="2088958"/>
            <a:ext cx="411983" cy="336283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箭號: 向右 13">
            <a:extLst>
              <a:ext uri="{FF2B5EF4-FFF2-40B4-BE49-F238E27FC236}">
                <a16:creationId xmlns:a16="http://schemas.microsoft.com/office/drawing/2014/main" id="{36E5B9FE-F4D0-4422-9948-73DEDD5ED203}"/>
              </a:ext>
            </a:extLst>
          </p:cNvPr>
          <p:cNvSpPr/>
          <p:nvPr/>
        </p:nvSpPr>
        <p:spPr>
          <a:xfrm>
            <a:off x="3224966" y="3882141"/>
            <a:ext cx="411983" cy="336283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箭號: 向右 14">
            <a:extLst>
              <a:ext uri="{FF2B5EF4-FFF2-40B4-BE49-F238E27FC236}">
                <a16:creationId xmlns:a16="http://schemas.microsoft.com/office/drawing/2014/main" id="{FF4A8E72-1CF2-4312-B929-CE0AE894F60E}"/>
              </a:ext>
            </a:extLst>
          </p:cNvPr>
          <p:cNvSpPr/>
          <p:nvPr/>
        </p:nvSpPr>
        <p:spPr>
          <a:xfrm>
            <a:off x="3224966" y="5741165"/>
            <a:ext cx="411983" cy="336283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箭號: 向右 15">
            <a:extLst>
              <a:ext uri="{FF2B5EF4-FFF2-40B4-BE49-F238E27FC236}">
                <a16:creationId xmlns:a16="http://schemas.microsoft.com/office/drawing/2014/main" id="{2930AA15-9FD2-42B5-AC1F-2F31FDA6E03E}"/>
              </a:ext>
            </a:extLst>
          </p:cNvPr>
          <p:cNvSpPr/>
          <p:nvPr/>
        </p:nvSpPr>
        <p:spPr>
          <a:xfrm>
            <a:off x="7678145" y="2088957"/>
            <a:ext cx="411983" cy="336283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箭號: 向右 16">
            <a:extLst>
              <a:ext uri="{FF2B5EF4-FFF2-40B4-BE49-F238E27FC236}">
                <a16:creationId xmlns:a16="http://schemas.microsoft.com/office/drawing/2014/main" id="{E5168597-43A5-4F7C-9B0F-D1A0967096DA}"/>
              </a:ext>
            </a:extLst>
          </p:cNvPr>
          <p:cNvSpPr/>
          <p:nvPr/>
        </p:nvSpPr>
        <p:spPr>
          <a:xfrm>
            <a:off x="7678145" y="3882141"/>
            <a:ext cx="411983" cy="336283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2A64C499-8A70-4C43-AD9B-E3C072A08F3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95422" y="5078046"/>
            <a:ext cx="2494843" cy="1662521"/>
          </a:xfrm>
          <a:prstGeom prst="rect">
            <a:avLst/>
          </a:prstGeom>
        </p:spPr>
      </p:pic>
      <p:sp>
        <p:nvSpPr>
          <p:cNvPr id="22" name="箭號: 向右 21">
            <a:extLst>
              <a:ext uri="{FF2B5EF4-FFF2-40B4-BE49-F238E27FC236}">
                <a16:creationId xmlns:a16="http://schemas.microsoft.com/office/drawing/2014/main" id="{6E4E8F0D-9271-4D28-8EE2-823076F15A23}"/>
              </a:ext>
            </a:extLst>
          </p:cNvPr>
          <p:cNvSpPr/>
          <p:nvPr/>
        </p:nvSpPr>
        <p:spPr>
          <a:xfrm>
            <a:off x="7678145" y="5741165"/>
            <a:ext cx="411983" cy="336283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標題 1">
            <a:extLst>
              <a:ext uri="{FF2B5EF4-FFF2-40B4-BE49-F238E27FC236}">
                <a16:creationId xmlns:a16="http://schemas.microsoft.com/office/drawing/2014/main" id="{E2DEBAB6-F9B6-4931-A380-0DE972CF556F}"/>
              </a:ext>
            </a:extLst>
          </p:cNvPr>
          <p:cNvSpPr txBox="1">
            <a:spLocks/>
          </p:cNvSpPr>
          <p:nvPr/>
        </p:nvSpPr>
        <p:spPr>
          <a:xfrm>
            <a:off x="168444" y="136525"/>
            <a:ext cx="10515600" cy="7307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aleway"/>
              <a:buNone/>
              <a:defRPr sz="24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kumimoji="1" lang="zh-TW" altLang="en-US" sz="3600" kern="0" dirty="0"/>
              <a:t>使用</a:t>
            </a:r>
            <a:r>
              <a:rPr kumimoji="1" lang="en-US" altLang="zh-TW" sz="3600" kern="0" dirty="0"/>
              <a:t>FHIR</a:t>
            </a:r>
            <a:r>
              <a:rPr kumimoji="1" lang="zh-TW" altLang="en-US" sz="3600" kern="0" dirty="0"/>
              <a:t>記錄醫療行為</a:t>
            </a:r>
          </a:p>
        </p:txBody>
      </p:sp>
    </p:spTree>
    <p:extLst>
      <p:ext uri="{BB962C8B-B14F-4D97-AF65-F5344CB8AC3E}">
        <p14:creationId xmlns:p14="http://schemas.microsoft.com/office/powerpoint/2010/main" val="802384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11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F4A9F50C-30B0-422F-A555-404031191DE5}"/>
              </a:ext>
            </a:extLst>
          </p:cNvPr>
          <p:cNvGrpSpPr/>
          <p:nvPr/>
        </p:nvGrpSpPr>
        <p:grpSpPr>
          <a:xfrm>
            <a:off x="4221764" y="1685750"/>
            <a:ext cx="4132481" cy="3861608"/>
            <a:chOff x="4379023" y="1299920"/>
            <a:chExt cx="4132481" cy="3861608"/>
          </a:xfrm>
        </p:grpSpPr>
        <p:sp>
          <p:nvSpPr>
            <p:cNvPr id="5" name="手繪多邊形: 圖案 13">
              <a:extLst>
                <a:ext uri="{FF2B5EF4-FFF2-40B4-BE49-F238E27FC236}">
                  <a16:creationId xmlns:a16="http://schemas.microsoft.com/office/drawing/2014/main" id="{65A9345B-F42A-47C5-87AF-E59DF1F01E7A}"/>
                </a:ext>
              </a:extLst>
            </p:cNvPr>
            <p:cNvSpPr/>
            <p:nvPr/>
          </p:nvSpPr>
          <p:spPr>
            <a:xfrm>
              <a:off x="4395032" y="3261944"/>
              <a:ext cx="2023375" cy="1899584"/>
            </a:xfrm>
            <a:custGeom>
              <a:avLst/>
              <a:gdLst>
                <a:gd name="connsiteX0" fmla="*/ 0 w 2130759"/>
                <a:gd name="connsiteY0" fmla="*/ 2130759 h 2130759"/>
                <a:gd name="connsiteX1" fmla="*/ 2130759 w 2130759"/>
                <a:gd name="connsiteY1" fmla="*/ 0 h 2130759"/>
                <a:gd name="connsiteX2" fmla="*/ 2130759 w 2130759"/>
                <a:gd name="connsiteY2" fmla="*/ 2130759 h 2130759"/>
                <a:gd name="connsiteX3" fmla="*/ 0 w 2130759"/>
                <a:gd name="connsiteY3" fmla="*/ 2130759 h 213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0759" h="2130759">
                  <a:moveTo>
                    <a:pt x="2130759" y="2130759"/>
                  </a:moveTo>
                  <a:cubicBezTo>
                    <a:pt x="953973" y="2130759"/>
                    <a:pt x="0" y="1176786"/>
                    <a:pt x="0" y="0"/>
                  </a:cubicBezTo>
                  <a:lnTo>
                    <a:pt x="2130759" y="0"/>
                  </a:lnTo>
                  <a:lnTo>
                    <a:pt x="2130759" y="2130759"/>
                  </a:lnTo>
                  <a:close/>
                </a:path>
              </a:pathLst>
            </a:custGeom>
            <a:solidFill>
              <a:srgbClr val="F2C740">
                <a:lumMod val="75000"/>
              </a:srgbClr>
            </a:solidFill>
            <a:ln w="12700" cap="flat" cmpd="sng" algn="ctr">
              <a:solidFill>
                <a:sysClr val="window" lastClr="FFFFFF">
                  <a:hueOff val="0"/>
                  <a:satOff val="0"/>
                  <a:lumOff val="0"/>
                  <a:alphaOff val="0"/>
                </a:sysClr>
              </a:solidFill>
              <a:prstDash val="solid"/>
              <a:miter lim="800000"/>
            </a:ln>
            <a:effectLst/>
          </p:spPr>
          <p:txBody>
            <a:bodyPr spcFirstLastPara="0" vert="horz" wrap="square" lIns="766326" tIns="142240" rIns="142240" bIns="766324" numCol="1" spcCol="1270" anchor="ctr" anchorCtr="0">
              <a:noAutofit/>
            </a:bodyPr>
            <a:lstStyle/>
            <a:p>
              <a:pPr marL="0" marR="0" lvl="0" indent="0" algn="ctr" defTabSz="8890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軟正黑體"/>
                <a:cs typeface="+mn-cs"/>
              </a:endParaRPr>
            </a:p>
          </p:txBody>
        </p:sp>
        <p:grpSp>
          <p:nvGrpSpPr>
            <p:cNvPr id="6" name="群組 5">
              <a:extLst>
                <a:ext uri="{FF2B5EF4-FFF2-40B4-BE49-F238E27FC236}">
                  <a16:creationId xmlns:a16="http://schemas.microsoft.com/office/drawing/2014/main" id="{E0C50E0A-2D7F-45A3-A07A-3F8E85E3FDAD}"/>
                </a:ext>
              </a:extLst>
            </p:cNvPr>
            <p:cNvGrpSpPr/>
            <p:nvPr/>
          </p:nvGrpSpPr>
          <p:grpSpPr>
            <a:xfrm>
              <a:off x="4379023" y="1299920"/>
              <a:ext cx="4132481" cy="3861608"/>
              <a:chOff x="4379023" y="1299920"/>
              <a:chExt cx="4132481" cy="3861608"/>
            </a:xfrm>
          </p:grpSpPr>
          <p:sp>
            <p:nvSpPr>
              <p:cNvPr id="7" name="手繪多邊形: 圖案 10">
                <a:extLst>
                  <a:ext uri="{FF2B5EF4-FFF2-40B4-BE49-F238E27FC236}">
                    <a16:creationId xmlns:a16="http://schemas.microsoft.com/office/drawing/2014/main" id="{861940D3-0E22-4108-9759-CF4F8D047307}"/>
                  </a:ext>
                </a:extLst>
              </p:cNvPr>
              <p:cNvSpPr/>
              <p:nvPr/>
            </p:nvSpPr>
            <p:spPr>
              <a:xfrm>
                <a:off x="4379023" y="1305574"/>
                <a:ext cx="2023375" cy="1899584"/>
              </a:xfrm>
              <a:custGeom>
                <a:avLst/>
                <a:gdLst>
                  <a:gd name="connsiteX0" fmla="*/ 0 w 2130759"/>
                  <a:gd name="connsiteY0" fmla="*/ 2130759 h 2130759"/>
                  <a:gd name="connsiteX1" fmla="*/ 2130759 w 2130759"/>
                  <a:gd name="connsiteY1" fmla="*/ 0 h 2130759"/>
                  <a:gd name="connsiteX2" fmla="*/ 2130759 w 2130759"/>
                  <a:gd name="connsiteY2" fmla="*/ 2130759 h 2130759"/>
                  <a:gd name="connsiteX3" fmla="*/ 0 w 2130759"/>
                  <a:gd name="connsiteY3" fmla="*/ 2130759 h 2130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30759" h="2130759">
                    <a:moveTo>
                      <a:pt x="0" y="2130759"/>
                    </a:moveTo>
                    <a:cubicBezTo>
                      <a:pt x="0" y="953973"/>
                      <a:pt x="953973" y="0"/>
                      <a:pt x="2130759" y="0"/>
                    </a:cubicBezTo>
                    <a:lnTo>
                      <a:pt x="2130759" y="2130759"/>
                    </a:lnTo>
                    <a:lnTo>
                      <a:pt x="0" y="2130759"/>
                    </a:lnTo>
                    <a:close/>
                  </a:path>
                </a:pathLst>
              </a:custGeom>
              <a:solidFill>
                <a:srgbClr val="0070C0"/>
              </a:solidFill>
              <a:ln w="12700" cap="flat" cmpd="sng" algn="ctr">
                <a:solidFill>
                  <a:sysClr val="window" lastClr="FFFFFF">
                    <a:hueOff val="0"/>
                    <a:satOff val="0"/>
                    <a:lumOff val="0"/>
                    <a:alphaOff val="0"/>
                  </a:sysClr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766325" tIns="766325" rIns="142240" bIns="142240" numCol="1" spcCol="1270" anchor="ctr" anchorCtr="0">
                <a:noAutofit/>
              </a:bodyPr>
              <a:lstStyle/>
              <a:p>
                <a:pPr marL="0" marR="0" lvl="0" indent="0" algn="ctr" defTabSz="88900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TW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/>
                    <a:ea typeface="微軟正黑體"/>
                    <a:cs typeface="+mn-cs"/>
                  </a:rPr>
                  <a:t>資料收集</a:t>
                </a:r>
              </a:p>
            </p:txBody>
          </p:sp>
          <p:sp>
            <p:nvSpPr>
              <p:cNvPr id="8" name="手繪多邊形: 圖案 11">
                <a:extLst>
                  <a:ext uri="{FF2B5EF4-FFF2-40B4-BE49-F238E27FC236}">
                    <a16:creationId xmlns:a16="http://schemas.microsoft.com/office/drawing/2014/main" id="{08AAD37F-C752-428A-B27C-B3DDC592F6B5}"/>
                  </a:ext>
                </a:extLst>
              </p:cNvPr>
              <p:cNvSpPr/>
              <p:nvPr/>
            </p:nvSpPr>
            <p:spPr>
              <a:xfrm>
                <a:off x="6463433" y="1299920"/>
                <a:ext cx="2023375" cy="1899584"/>
              </a:xfrm>
              <a:custGeom>
                <a:avLst/>
                <a:gdLst>
                  <a:gd name="connsiteX0" fmla="*/ 0 w 2130759"/>
                  <a:gd name="connsiteY0" fmla="*/ 2130759 h 2130759"/>
                  <a:gd name="connsiteX1" fmla="*/ 2130759 w 2130759"/>
                  <a:gd name="connsiteY1" fmla="*/ 0 h 2130759"/>
                  <a:gd name="connsiteX2" fmla="*/ 2130759 w 2130759"/>
                  <a:gd name="connsiteY2" fmla="*/ 2130759 h 2130759"/>
                  <a:gd name="connsiteX3" fmla="*/ 0 w 2130759"/>
                  <a:gd name="connsiteY3" fmla="*/ 2130759 h 2130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30759" h="2130759">
                    <a:moveTo>
                      <a:pt x="0" y="0"/>
                    </a:moveTo>
                    <a:cubicBezTo>
                      <a:pt x="1176786" y="0"/>
                      <a:pt x="2130759" y="953973"/>
                      <a:pt x="2130759" y="2130759"/>
                    </a:cubicBezTo>
                    <a:lnTo>
                      <a:pt x="0" y="21307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64823">
                  <a:lumMod val="60000"/>
                  <a:lumOff val="40000"/>
                </a:srgbClr>
              </a:solidFill>
              <a:ln w="12700" cap="flat" cmpd="sng" algn="ctr">
                <a:solidFill>
                  <a:sysClr val="window" lastClr="FFFFFF">
                    <a:hueOff val="0"/>
                    <a:satOff val="0"/>
                    <a:lumOff val="0"/>
                    <a:alphaOff val="0"/>
                  </a:sysClr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142240" tIns="766325" rIns="766325" bIns="142240" numCol="1" spcCol="1270" anchor="ctr" anchorCtr="0">
                <a:noAutofit/>
              </a:bodyPr>
              <a:lstStyle/>
              <a:p>
                <a:pPr marL="0" marR="0" lvl="0" indent="0" algn="ctr" defTabSz="88900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TW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/>
                    <a:ea typeface="微軟正黑體"/>
                    <a:cs typeface="+mn-cs"/>
                  </a:rPr>
                  <a:t>資料分析</a:t>
                </a:r>
              </a:p>
            </p:txBody>
          </p:sp>
          <p:sp>
            <p:nvSpPr>
              <p:cNvPr id="9" name="手繪多邊形: 圖案 12">
                <a:extLst>
                  <a:ext uri="{FF2B5EF4-FFF2-40B4-BE49-F238E27FC236}">
                    <a16:creationId xmlns:a16="http://schemas.microsoft.com/office/drawing/2014/main" id="{10D75330-FFB7-4FF9-9AEC-7F8B0BB8477A}"/>
                  </a:ext>
                </a:extLst>
              </p:cNvPr>
              <p:cNvSpPr/>
              <p:nvPr/>
            </p:nvSpPr>
            <p:spPr>
              <a:xfrm>
                <a:off x="6488129" y="3261944"/>
                <a:ext cx="2023375" cy="1899584"/>
              </a:xfrm>
              <a:custGeom>
                <a:avLst/>
                <a:gdLst>
                  <a:gd name="connsiteX0" fmla="*/ 0 w 2130759"/>
                  <a:gd name="connsiteY0" fmla="*/ 2130759 h 2130759"/>
                  <a:gd name="connsiteX1" fmla="*/ 2130759 w 2130759"/>
                  <a:gd name="connsiteY1" fmla="*/ 0 h 2130759"/>
                  <a:gd name="connsiteX2" fmla="*/ 2130759 w 2130759"/>
                  <a:gd name="connsiteY2" fmla="*/ 2130759 h 2130759"/>
                  <a:gd name="connsiteX3" fmla="*/ 0 w 2130759"/>
                  <a:gd name="connsiteY3" fmla="*/ 2130759 h 2130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30759" h="2130759">
                    <a:moveTo>
                      <a:pt x="2130759" y="0"/>
                    </a:moveTo>
                    <a:cubicBezTo>
                      <a:pt x="2130759" y="1176786"/>
                      <a:pt x="1176786" y="2130759"/>
                      <a:pt x="0" y="2130759"/>
                    </a:cubicBezTo>
                    <a:lnTo>
                      <a:pt x="0" y="0"/>
                    </a:lnTo>
                    <a:lnTo>
                      <a:pt x="2130759" y="0"/>
                    </a:lnTo>
                    <a:close/>
                  </a:path>
                </a:pathLst>
              </a:custGeom>
              <a:solidFill>
                <a:srgbClr val="00B050"/>
              </a:solidFill>
              <a:ln w="12700" cap="flat" cmpd="sng" algn="ctr">
                <a:solidFill>
                  <a:sysClr val="window" lastClr="FFFFFF">
                    <a:hueOff val="0"/>
                    <a:satOff val="0"/>
                    <a:lumOff val="0"/>
                    <a:alphaOff val="0"/>
                  </a:sysClr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128016" tIns="128015" rIns="752102" bIns="752101" numCol="1" spcCol="1270" anchor="ctr" anchorCtr="0">
                <a:noAutofit/>
              </a:bodyPr>
              <a:lstStyle/>
              <a:p>
                <a:pPr marL="0" marR="0" lvl="0" indent="0" defTabSz="80010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zh-TW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軟正黑體"/>
                  <a:cs typeface="+mn-cs"/>
                </a:endParaRPr>
              </a:p>
            </p:txBody>
          </p:sp>
          <p:sp>
            <p:nvSpPr>
              <p:cNvPr id="10" name="箭號: 圓形 14">
                <a:extLst>
                  <a:ext uri="{FF2B5EF4-FFF2-40B4-BE49-F238E27FC236}">
                    <a16:creationId xmlns:a16="http://schemas.microsoft.com/office/drawing/2014/main" id="{B1A9E591-8054-42BA-A7FD-B997C1782508}"/>
                  </a:ext>
                </a:extLst>
              </p:cNvPr>
              <p:cNvSpPr/>
              <p:nvPr/>
            </p:nvSpPr>
            <p:spPr>
              <a:xfrm>
                <a:off x="6079100" y="2879717"/>
                <a:ext cx="735677" cy="639719"/>
              </a:xfrm>
              <a:prstGeom prst="circularArrow">
                <a:avLst/>
              </a:prstGeom>
              <a:solidFill>
                <a:srgbClr val="6DCBF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</p:sp>
          <p:sp>
            <p:nvSpPr>
              <p:cNvPr id="11" name="箭號: 圓形 15">
                <a:extLst>
                  <a:ext uri="{FF2B5EF4-FFF2-40B4-BE49-F238E27FC236}">
                    <a16:creationId xmlns:a16="http://schemas.microsoft.com/office/drawing/2014/main" id="{0162DCD9-261C-4EB5-AD81-B4F041177D66}"/>
                  </a:ext>
                </a:extLst>
              </p:cNvPr>
              <p:cNvSpPr/>
              <p:nvPr/>
            </p:nvSpPr>
            <p:spPr>
              <a:xfrm rot="10800000">
                <a:off x="6079100" y="2942013"/>
                <a:ext cx="735677" cy="639719"/>
              </a:xfrm>
              <a:prstGeom prst="circularArrow">
                <a:avLst/>
              </a:prstGeom>
              <a:solidFill>
                <a:srgbClr val="6DCBF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</p:sp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C04C1C45-E7B7-4EC7-931E-13DD5FB83D5E}"/>
                  </a:ext>
                </a:extLst>
              </p:cNvPr>
              <p:cNvSpPr/>
              <p:nvPr/>
            </p:nvSpPr>
            <p:spPr>
              <a:xfrm>
                <a:off x="6848144" y="3875704"/>
                <a:ext cx="92845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微軟正黑體"/>
                  </a:rPr>
                  <a:t>AI </a:t>
                </a:r>
                <a:r>
                  <a:rPr kumimoji="0" lang="zh-TW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微軟正黑體"/>
                  </a:rPr>
                  <a:t>工具</a:t>
                </a:r>
              </a:p>
            </p:txBody>
          </p:sp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C4CA9C3D-FD77-4C89-A9BA-D06B1149EE81}"/>
                  </a:ext>
                </a:extLst>
              </p:cNvPr>
              <p:cNvSpPr/>
              <p:nvPr/>
            </p:nvSpPr>
            <p:spPr>
              <a:xfrm>
                <a:off x="4839724" y="3844926"/>
                <a:ext cx="1467068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TW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微軟正黑體"/>
                  </a:rPr>
                  <a:t>個人化服務</a:t>
                </a:r>
              </a:p>
            </p:txBody>
          </p:sp>
        </p:grpSp>
      </p:grpSp>
      <p:sp>
        <p:nvSpPr>
          <p:cNvPr id="14" name="矩形: 圓角 3">
            <a:extLst>
              <a:ext uri="{FF2B5EF4-FFF2-40B4-BE49-F238E27FC236}">
                <a16:creationId xmlns:a16="http://schemas.microsoft.com/office/drawing/2014/main" id="{80550215-EF40-4979-BD4D-4223687EA0A4}"/>
              </a:ext>
            </a:extLst>
          </p:cNvPr>
          <p:cNvSpPr/>
          <p:nvPr/>
        </p:nvSpPr>
        <p:spPr>
          <a:xfrm>
            <a:off x="300336" y="1905337"/>
            <a:ext cx="1875091" cy="631371"/>
          </a:xfrm>
          <a:prstGeom prst="roundRect">
            <a:avLst/>
          </a:prstGeom>
          <a:noFill/>
          <a:ln w="19050" cap="flat" cmpd="sng" algn="ctr">
            <a:solidFill>
              <a:srgbClr val="0070C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kern="0" dirty="0">
                <a:solidFill>
                  <a:srgbClr val="3F3F3F"/>
                </a:solidFill>
                <a:latin typeface="Arial"/>
                <a:ea typeface="微軟正黑體"/>
              </a:rPr>
              <a:t>病</a:t>
            </a:r>
            <a:r>
              <a: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微軟正黑體"/>
                <a:cs typeface="+mn-cs"/>
              </a:rPr>
              <a:t>人資料</a:t>
            </a:r>
          </a:p>
        </p:txBody>
      </p:sp>
      <p:sp>
        <p:nvSpPr>
          <p:cNvPr id="15" name="矩形: 圓角 42">
            <a:extLst>
              <a:ext uri="{FF2B5EF4-FFF2-40B4-BE49-F238E27FC236}">
                <a16:creationId xmlns:a16="http://schemas.microsoft.com/office/drawing/2014/main" id="{FF04DF5D-557F-417B-86E6-940B85B03042}"/>
              </a:ext>
            </a:extLst>
          </p:cNvPr>
          <p:cNvSpPr/>
          <p:nvPr/>
        </p:nvSpPr>
        <p:spPr>
          <a:xfrm>
            <a:off x="300336" y="2649116"/>
            <a:ext cx="1875091" cy="631371"/>
          </a:xfrm>
          <a:prstGeom prst="roundRect">
            <a:avLst/>
          </a:prstGeom>
          <a:noFill/>
          <a:ln w="19050" cap="flat" cmpd="sng" algn="ctr">
            <a:solidFill>
              <a:srgbClr val="0070C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微軟正黑體"/>
                <a:cs typeface="+mn-cs"/>
              </a:rPr>
              <a:t>問卷調查</a:t>
            </a:r>
          </a:p>
        </p:txBody>
      </p:sp>
      <p:sp>
        <p:nvSpPr>
          <p:cNvPr id="16" name="矩形: 圓角 43">
            <a:extLst>
              <a:ext uri="{FF2B5EF4-FFF2-40B4-BE49-F238E27FC236}">
                <a16:creationId xmlns:a16="http://schemas.microsoft.com/office/drawing/2014/main" id="{242F5FF3-F7FA-489A-AEF0-CE9571E9E88B}"/>
              </a:ext>
            </a:extLst>
          </p:cNvPr>
          <p:cNvSpPr/>
          <p:nvPr/>
        </p:nvSpPr>
        <p:spPr>
          <a:xfrm>
            <a:off x="2252912" y="1912722"/>
            <a:ext cx="1875091" cy="631371"/>
          </a:xfrm>
          <a:prstGeom prst="roundRect">
            <a:avLst/>
          </a:prstGeom>
          <a:noFill/>
          <a:ln w="19050" cap="flat" cmpd="sng" algn="ctr">
            <a:solidFill>
              <a:srgbClr val="0070C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微軟正黑體"/>
                <a:cs typeface="+mn-cs"/>
              </a:rPr>
              <a:t>生理數據</a:t>
            </a:r>
          </a:p>
        </p:txBody>
      </p:sp>
      <p:sp>
        <p:nvSpPr>
          <p:cNvPr id="17" name="矩形: 圓角 44">
            <a:extLst>
              <a:ext uri="{FF2B5EF4-FFF2-40B4-BE49-F238E27FC236}">
                <a16:creationId xmlns:a16="http://schemas.microsoft.com/office/drawing/2014/main" id="{AF3BF8C5-4D5F-4876-B60E-A4586EA27DB1}"/>
              </a:ext>
            </a:extLst>
          </p:cNvPr>
          <p:cNvSpPr/>
          <p:nvPr/>
        </p:nvSpPr>
        <p:spPr>
          <a:xfrm>
            <a:off x="2252912" y="2653023"/>
            <a:ext cx="1875091" cy="631371"/>
          </a:xfrm>
          <a:prstGeom prst="roundRect">
            <a:avLst/>
          </a:prstGeom>
          <a:noFill/>
          <a:ln w="19050" cap="flat" cmpd="sng" algn="ctr">
            <a:solidFill>
              <a:srgbClr val="0070C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微軟正黑體"/>
                <a:cs typeface="+mn-cs"/>
              </a:rPr>
              <a:t>家族病史</a:t>
            </a:r>
          </a:p>
        </p:txBody>
      </p:sp>
      <p:sp>
        <p:nvSpPr>
          <p:cNvPr id="18" name="矩形: 圓角 46">
            <a:extLst>
              <a:ext uri="{FF2B5EF4-FFF2-40B4-BE49-F238E27FC236}">
                <a16:creationId xmlns:a16="http://schemas.microsoft.com/office/drawing/2014/main" id="{F43E9F72-997E-44A9-A43A-3A69B8DA7D20}"/>
              </a:ext>
            </a:extLst>
          </p:cNvPr>
          <p:cNvSpPr/>
          <p:nvPr/>
        </p:nvSpPr>
        <p:spPr>
          <a:xfrm>
            <a:off x="9102813" y="2014354"/>
            <a:ext cx="1875091" cy="631371"/>
          </a:xfrm>
          <a:prstGeom prst="roundRect">
            <a:avLst/>
          </a:prstGeom>
          <a:noFill/>
          <a:ln w="19050" cap="flat" cmpd="sng" algn="ctr">
            <a:solidFill>
              <a:srgbClr val="E64823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微軟正黑體"/>
                <a:cs typeface="+mn-cs"/>
              </a:rPr>
              <a:t>Power BI</a:t>
            </a:r>
            <a:endParaRPr kumimoji="0" lang="zh-TW" altLang="en-US" sz="18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rial"/>
              <a:ea typeface="微軟正黑體"/>
              <a:cs typeface="+mn-cs"/>
            </a:endParaRPr>
          </a:p>
        </p:txBody>
      </p:sp>
      <p:sp>
        <p:nvSpPr>
          <p:cNvPr id="19" name="矩形: 圓角 50">
            <a:extLst>
              <a:ext uri="{FF2B5EF4-FFF2-40B4-BE49-F238E27FC236}">
                <a16:creationId xmlns:a16="http://schemas.microsoft.com/office/drawing/2014/main" id="{CAF9AA95-8DEB-4188-B817-2E1ECDB043BD}"/>
              </a:ext>
            </a:extLst>
          </p:cNvPr>
          <p:cNvSpPr/>
          <p:nvPr/>
        </p:nvSpPr>
        <p:spPr>
          <a:xfrm>
            <a:off x="9102813" y="3999495"/>
            <a:ext cx="1875091" cy="631371"/>
          </a:xfrm>
          <a:prstGeom prst="roundRect">
            <a:avLst/>
          </a:prstGeom>
          <a:noFill/>
          <a:ln w="19050" cap="flat" cmpd="sng" algn="ctr">
            <a:solidFill>
              <a:srgbClr val="00B05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微軟正黑體"/>
                <a:cs typeface="+mn-cs"/>
              </a:rPr>
              <a:t>監督式學習</a:t>
            </a:r>
            <a:endParaRPr kumimoji="0" lang="en-US" altLang="zh-TW" sz="18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rial"/>
              <a:ea typeface="微軟正黑體"/>
              <a:cs typeface="+mn-cs"/>
            </a:endParaRPr>
          </a:p>
        </p:txBody>
      </p:sp>
      <p:sp>
        <p:nvSpPr>
          <p:cNvPr id="20" name="矩形: 圓角 51">
            <a:extLst>
              <a:ext uri="{FF2B5EF4-FFF2-40B4-BE49-F238E27FC236}">
                <a16:creationId xmlns:a16="http://schemas.microsoft.com/office/drawing/2014/main" id="{D899A42B-C1C3-4DE3-ABD4-E3CD203F0A5A}"/>
              </a:ext>
            </a:extLst>
          </p:cNvPr>
          <p:cNvSpPr/>
          <p:nvPr/>
        </p:nvSpPr>
        <p:spPr>
          <a:xfrm>
            <a:off x="271736" y="4761860"/>
            <a:ext cx="1875091" cy="631371"/>
          </a:xfrm>
          <a:prstGeom prst="roundRect">
            <a:avLst/>
          </a:prstGeom>
          <a:noFill/>
          <a:ln w="19050" cap="flat" cmpd="sng" algn="ctr">
            <a:solidFill>
              <a:srgbClr val="F2C74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微軟正黑體"/>
                <a:cs typeface="+mn-cs"/>
              </a:rPr>
              <a:t>衛教服務</a:t>
            </a:r>
            <a:endParaRPr kumimoji="0" lang="en-US" altLang="zh-TW" sz="18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rial"/>
              <a:ea typeface="微軟正黑體"/>
              <a:cs typeface="+mn-cs"/>
            </a:endParaRPr>
          </a:p>
        </p:txBody>
      </p:sp>
      <p:sp>
        <p:nvSpPr>
          <p:cNvPr id="21" name="矩形: 圓角 52">
            <a:extLst>
              <a:ext uri="{FF2B5EF4-FFF2-40B4-BE49-F238E27FC236}">
                <a16:creationId xmlns:a16="http://schemas.microsoft.com/office/drawing/2014/main" id="{54F44FBC-7BA4-40B3-B529-423C08366F0A}"/>
              </a:ext>
            </a:extLst>
          </p:cNvPr>
          <p:cNvSpPr/>
          <p:nvPr/>
        </p:nvSpPr>
        <p:spPr>
          <a:xfrm>
            <a:off x="1237881" y="3999495"/>
            <a:ext cx="1875091" cy="631371"/>
          </a:xfrm>
          <a:prstGeom prst="roundRect">
            <a:avLst/>
          </a:prstGeom>
          <a:noFill/>
          <a:ln w="19050" cap="flat" cmpd="sng" algn="ctr">
            <a:solidFill>
              <a:srgbClr val="F2C74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微軟正黑體"/>
                <a:cs typeface="+mn-cs"/>
              </a:rPr>
              <a:t>通知服務</a:t>
            </a:r>
            <a:endParaRPr kumimoji="0" lang="en-US" altLang="zh-TW" sz="18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rial"/>
              <a:ea typeface="微軟正黑體"/>
              <a:cs typeface="+mn-cs"/>
            </a:endParaRPr>
          </a:p>
        </p:txBody>
      </p:sp>
      <p:sp>
        <p:nvSpPr>
          <p:cNvPr id="22" name="矩形: 圓角 53">
            <a:extLst>
              <a:ext uri="{FF2B5EF4-FFF2-40B4-BE49-F238E27FC236}">
                <a16:creationId xmlns:a16="http://schemas.microsoft.com/office/drawing/2014/main" id="{48885FBB-243F-41A8-9746-6EBBC2919830}"/>
              </a:ext>
            </a:extLst>
          </p:cNvPr>
          <p:cNvSpPr/>
          <p:nvPr/>
        </p:nvSpPr>
        <p:spPr>
          <a:xfrm>
            <a:off x="2230084" y="4761860"/>
            <a:ext cx="1875091" cy="631371"/>
          </a:xfrm>
          <a:prstGeom prst="roundRect">
            <a:avLst/>
          </a:prstGeom>
          <a:noFill/>
          <a:ln w="19050" cap="flat" cmpd="sng" algn="ctr">
            <a:solidFill>
              <a:srgbClr val="F2C74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微軟正黑體"/>
                <a:cs typeface="+mn-cs"/>
              </a:rPr>
              <a:t>健康管理</a:t>
            </a:r>
            <a:endParaRPr kumimoji="0" lang="en-US" altLang="zh-TW" sz="18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rial"/>
              <a:ea typeface="微軟正黑體"/>
              <a:cs typeface="+mn-cs"/>
            </a:endParaRPr>
          </a:p>
        </p:txBody>
      </p:sp>
      <p:sp>
        <p:nvSpPr>
          <p:cNvPr id="23" name="矩形: 圓角 50">
            <a:extLst>
              <a:ext uri="{FF2B5EF4-FFF2-40B4-BE49-F238E27FC236}">
                <a16:creationId xmlns:a16="http://schemas.microsoft.com/office/drawing/2014/main" id="{C6FA37AA-DCDF-4A2D-A43E-FE75C8B58CB5}"/>
              </a:ext>
            </a:extLst>
          </p:cNvPr>
          <p:cNvSpPr/>
          <p:nvPr/>
        </p:nvSpPr>
        <p:spPr>
          <a:xfrm>
            <a:off x="8151337" y="4761860"/>
            <a:ext cx="1875091" cy="631371"/>
          </a:xfrm>
          <a:prstGeom prst="roundRect">
            <a:avLst/>
          </a:prstGeom>
          <a:noFill/>
          <a:ln w="19050" cap="flat" cmpd="sng" algn="ctr">
            <a:solidFill>
              <a:srgbClr val="00B05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微軟正黑體"/>
                <a:cs typeface="+mn-cs"/>
              </a:rPr>
              <a:t>非監督式學習</a:t>
            </a:r>
            <a:endParaRPr kumimoji="0" lang="en-US" altLang="zh-TW" sz="18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rial"/>
              <a:ea typeface="微軟正黑體"/>
              <a:cs typeface="+mn-cs"/>
            </a:endParaRPr>
          </a:p>
        </p:txBody>
      </p:sp>
      <p:sp>
        <p:nvSpPr>
          <p:cNvPr id="24" name="矩形: 圓角 50">
            <a:extLst>
              <a:ext uri="{FF2B5EF4-FFF2-40B4-BE49-F238E27FC236}">
                <a16:creationId xmlns:a16="http://schemas.microsoft.com/office/drawing/2014/main" id="{725D7C41-1151-44EC-951C-EC1A190F15C1}"/>
              </a:ext>
            </a:extLst>
          </p:cNvPr>
          <p:cNvSpPr/>
          <p:nvPr/>
        </p:nvSpPr>
        <p:spPr>
          <a:xfrm>
            <a:off x="10116061" y="4761860"/>
            <a:ext cx="1875091" cy="631371"/>
          </a:xfrm>
          <a:prstGeom prst="roundRect">
            <a:avLst/>
          </a:prstGeom>
          <a:noFill/>
          <a:ln w="19050" cap="flat" cmpd="sng" algn="ctr">
            <a:solidFill>
              <a:srgbClr val="00B05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微軟正黑體"/>
                <a:cs typeface="+mn-cs"/>
              </a:rPr>
              <a:t>強化式學習</a:t>
            </a:r>
            <a:endParaRPr kumimoji="0" lang="en-US" altLang="zh-TW" sz="18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rial"/>
              <a:ea typeface="微軟正黑體"/>
              <a:cs typeface="+mn-cs"/>
            </a:endParaRPr>
          </a:p>
        </p:txBody>
      </p:sp>
      <p:sp>
        <p:nvSpPr>
          <p:cNvPr id="25" name="矩形: 圓角 46">
            <a:extLst>
              <a:ext uri="{FF2B5EF4-FFF2-40B4-BE49-F238E27FC236}">
                <a16:creationId xmlns:a16="http://schemas.microsoft.com/office/drawing/2014/main" id="{8A148FE8-7262-4415-91E0-25F7E94B0BFE}"/>
              </a:ext>
            </a:extLst>
          </p:cNvPr>
          <p:cNvSpPr/>
          <p:nvPr/>
        </p:nvSpPr>
        <p:spPr>
          <a:xfrm>
            <a:off x="9116744" y="2843292"/>
            <a:ext cx="1875091" cy="631371"/>
          </a:xfrm>
          <a:prstGeom prst="roundRect">
            <a:avLst/>
          </a:prstGeom>
          <a:noFill/>
          <a:ln w="19050" cap="flat" cmpd="sng" algn="ctr">
            <a:solidFill>
              <a:srgbClr val="E64823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微軟正黑體"/>
                <a:cs typeface="+mn-cs"/>
              </a:rPr>
              <a:t>Elastic Kibana</a:t>
            </a:r>
            <a:endParaRPr kumimoji="0" lang="zh-TW" altLang="en-US" sz="18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rial"/>
              <a:ea typeface="微軟正黑體"/>
              <a:cs typeface="+mn-cs"/>
            </a:endParaRPr>
          </a:p>
        </p:txBody>
      </p:sp>
      <p:sp>
        <p:nvSpPr>
          <p:cNvPr id="26" name="標題 1">
            <a:extLst>
              <a:ext uri="{FF2B5EF4-FFF2-40B4-BE49-F238E27FC236}">
                <a16:creationId xmlns:a16="http://schemas.microsoft.com/office/drawing/2014/main" id="{24ABB56E-33B0-4535-82B1-BA0C2F7489DD}"/>
              </a:ext>
            </a:extLst>
          </p:cNvPr>
          <p:cNvSpPr txBox="1">
            <a:spLocks/>
          </p:cNvSpPr>
          <p:nvPr/>
        </p:nvSpPr>
        <p:spPr>
          <a:xfrm>
            <a:off x="168444" y="136525"/>
            <a:ext cx="10515600" cy="7307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aleway"/>
              <a:buNone/>
              <a:defRPr sz="24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kumimoji="1" lang="zh-TW" altLang="en-US" sz="3600" kern="0" dirty="0"/>
              <a:t>使用</a:t>
            </a:r>
            <a:r>
              <a:rPr kumimoji="1" lang="en-US" altLang="zh-TW" sz="3600" kern="0" dirty="0"/>
              <a:t>FHIR</a:t>
            </a:r>
            <a:r>
              <a:rPr kumimoji="1" lang="zh-TW" altLang="en-US" sz="3600" kern="0" dirty="0"/>
              <a:t>伺服器整合數據及分析</a:t>
            </a:r>
          </a:p>
          <a:p>
            <a:endParaRPr kumimoji="1" lang="zh-TW" altLang="en-US" sz="3600" kern="0" dirty="0"/>
          </a:p>
        </p:txBody>
      </p:sp>
      <p:grpSp>
        <p:nvGrpSpPr>
          <p:cNvPr id="27" name="Shape 479">
            <a:extLst>
              <a:ext uri="{FF2B5EF4-FFF2-40B4-BE49-F238E27FC236}">
                <a16:creationId xmlns:a16="http://schemas.microsoft.com/office/drawing/2014/main" id="{19D16A13-CAB6-4C9C-BED6-577407F029DA}"/>
              </a:ext>
            </a:extLst>
          </p:cNvPr>
          <p:cNvGrpSpPr/>
          <p:nvPr/>
        </p:nvGrpSpPr>
        <p:grpSpPr>
          <a:xfrm>
            <a:off x="6592714" y="2352744"/>
            <a:ext cx="335257" cy="245809"/>
            <a:chOff x="3936375" y="3703750"/>
            <a:chExt cx="453050" cy="332175"/>
          </a:xfrm>
          <a:solidFill>
            <a:schemeClr val="bg1"/>
          </a:solidFill>
        </p:grpSpPr>
        <p:sp>
          <p:nvSpPr>
            <p:cNvPr id="28" name="Shape 480">
              <a:extLst>
                <a:ext uri="{FF2B5EF4-FFF2-40B4-BE49-F238E27FC236}">
                  <a16:creationId xmlns:a16="http://schemas.microsoft.com/office/drawing/2014/main" id="{FF4608D3-8D94-4135-AF2B-51613826533A}"/>
                </a:ext>
              </a:extLst>
            </p:cNvPr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0" t="0" r="0" b="0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481">
              <a:extLst>
                <a:ext uri="{FF2B5EF4-FFF2-40B4-BE49-F238E27FC236}">
                  <a16:creationId xmlns:a16="http://schemas.microsoft.com/office/drawing/2014/main" id="{7F24EF31-A994-4E2E-9C91-0A63CC5A6F67}"/>
                </a:ext>
              </a:extLst>
            </p:cNvPr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" name="Shape 482">
              <a:extLst>
                <a:ext uri="{FF2B5EF4-FFF2-40B4-BE49-F238E27FC236}">
                  <a16:creationId xmlns:a16="http://schemas.microsoft.com/office/drawing/2014/main" id="{3162096D-C913-4148-9E36-2DC768A7A41E}"/>
                </a:ext>
              </a:extLst>
            </p:cNvPr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483">
              <a:extLst>
                <a:ext uri="{FF2B5EF4-FFF2-40B4-BE49-F238E27FC236}">
                  <a16:creationId xmlns:a16="http://schemas.microsoft.com/office/drawing/2014/main" id="{B96C9594-4F9A-4DE5-8E49-58CDEDE30D92}"/>
                </a:ext>
              </a:extLst>
            </p:cNvPr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0" t="0" r="0" b="0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484">
              <a:extLst>
                <a:ext uri="{FF2B5EF4-FFF2-40B4-BE49-F238E27FC236}">
                  <a16:creationId xmlns:a16="http://schemas.microsoft.com/office/drawing/2014/main" id="{4A41ACA1-342A-4DE8-9D1D-8221FDBD2DEC}"/>
                </a:ext>
              </a:extLst>
            </p:cNvPr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0" t="0" r="0" b="0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3" name="Shape 485">
            <a:extLst>
              <a:ext uri="{FF2B5EF4-FFF2-40B4-BE49-F238E27FC236}">
                <a16:creationId xmlns:a16="http://schemas.microsoft.com/office/drawing/2014/main" id="{8E80DBD8-9C9B-4960-BC81-B82A8122A84D}"/>
              </a:ext>
            </a:extLst>
          </p:cNvPr>
          <p:cNvGrpSpPr/>
          <p:nvPr/>
        </p:nvGrpSpPr>
        <p:grpSpPr>
          <a:xfrm>
            <a:off x="7091529" y="2352744"/>
            <a:ext cx="335257" cy="245809"/>
            <a:chOff x="4610450" y="3703750"/>
            <a:chExt cx="453050" cy="332175"/>
          </a:xfrm>
          <a:solidFill>
            <a:schemeClr val="bg1"/>
          </a:solidFill>
        </p:grpSpPr>
        <p:sp>
          <p:nvSpPr>
            <p:cNvPr id="34" name="Shape 486">
              <a:extLst>
                <a:ext uri="{FF2B5EF4-FFF2-40B4-BE49-F238E27FC236}">
                  <a16:creationId xmlns:a16="http://schemas.microsoft.com/office/drawing/2014/main" id="{D82D46B5-CA9F-4611-99EA-89DFB2C70E31}"/>
                </a:ext>
              </a:extLst>
            </p:cNvPr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0" t="0" r="0" b="0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487">
              <a:extLst>
                <a:ext uri="{FF2B5EF4-FFF2-40B4-BE49-F238E27FC236}">
                  <a16:creationId xmlns:a16="http://schemas.microsoft.com/office/drawing/2014/main" id="{D0A462D0-523C-495A-B732-B22794AFB17D}"/>
                </a:ext>
              </a:extLst>
            </p:cNvPr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0" t="0" r="0" b="0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6" name="Shape 346">
            <a:extLst>
              <a:ext uri="{FF2B5EF4-FFF2-40B4-BE49-F238E27FC236}">
                <a16:creationId xmlns:a16="http://schemas.microsoft.com/office/drawing/2014/main" id="{C2E82CA6-D98D-4C00-8DB7-5A0E316986E8}"/>
              </a:ext>
            </a:extLst>
          </p:cNvPr>
          <p:cNvGrpSpPr/>
          <p:nvPr/>
        </p:nvGrpSpPr>
        <p:grpSpPr>
          <a:xfrm>
            <a:off x="5426244" y="2278420"/>
            <a:ext cx="307248" cy="371868"/>
            <a:chOff x="584925" y="922575"/>
            <a:chExt cx="415200" cy="502525"/>
          </a:xfrm>
        </p:grpSpPr>
        <p:sp>
          <p:nvSpPr>
            <p:cNvPr id="37" name="Shape 347">
              <a:extLst>
                <a:ext uri="{FF2B5EF4-FFF2-40B4-BE49-F238E27FC236}">
                  <a16:creationId xmlns:a16="http://schemas.microsoft.com/office/drawing/2014/main" id="{1A87D73D-9D03-4563-8BC0-3A22A4C2740E}"/>
                </a:ext>
              </a:extLst>
            </p:cNvPr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0" t="0" r="0" b="0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" name="Shape 348">
              <a:extLst>
                <a:ext uri="{FF2B5EF4-FFF2-40B4-BE49-F238E27FC236}">
                  <a16:creationId xmlns:a16="http://schemas.microsoft.com/office/drawing/2014/main" id="{82DB22E7-F21B-4F87-AA0D-C7AC5A0E1138}"/>
                </a:ext>
              </a:extLst>
            </p:cNvPr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0" t="0" r="0" b="0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" name="Shape 349">
              <a:extLst>
                <a:ext uri="{FF2B5EF4-FFF2-40B4-BE49-F238E27FC236}">
                  <a16:creationId xmlns:a16="http://schemas.microsoft.com/office/drawing/2014/main" id="{6EE94696-83F1-4CEA-9770-72D2194314E3}"/>
                </a:ext>
              </a:extLst>
            </p:cNvPr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0" t="0" r="0" b="0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0" name="Shape 429">
            <a:extLst>
              <a:ext uri="{FF2B5EF4-FFF2-40B4-BE49-F238E27FC236}">
                <a16:creationId xmlns:a16="http://schemas.microsoft.com/office/drawing/2014/main" id="{FC79FE97-F417-4B7A-909E-24ED76053C10}"/>
              </a:ext>
            </a:extLst>
          </p:cNvPr>
          <p:cNvSpPr/>
          <p:nvPr/>
        </p:nvSpPr>
        <p:spPr>
          <a:xfrm>
            <a:off x="5264691" y="3874070"/>
            <a:ext cx="282865" cy="298220"/>
          </a:xfrm>
          <a:custGeom>
            <a:avLst/>
            <a:gdLst/>
            <a:ahLst/>
            <a:cxnLst/>
            <a:rect l="0" t="0" r="0" b="0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1" name="Shape 554">
            <a:extLst>
              <a:ext uri="{FF2B5EF4-FFF2-40B4-BE49-F238E27FC236}">
                <a16:creationId xmlns:a16="http://schemas.microsoft.com/office/drawing/2014/main" id="{15EF5BC9-83B7-46C6-939D-16C942A54C64}"/>
              </a:ext>
            </a:extLst>
          </p:cNvPr>
          <p:cNvGrpSpPr/>
          <p:nvPr/>
        </p:nvGrpSpPr>
        <p:grpSpPr>
          <a:xfrm>
            <a:off x="6883569" y="3856873"/>
            <a:ext cx="399433" cy="383153"/>
            <a:chOff x="5241175" y="4959100"/>
            <a:chExt cx="539775" cy="517775"/>
          </a:xfrm>
        </p:grpSpPr>
        <p:sp>
          <p:nvSpPr>
            <p:cNvPr id="42" name="Shape 555">
              <a:extLst>
                <a:ext uri="{FF2B5EF4-FFF2-40B4-BE49-F238E27FC236}">
                  <a16:creationId xmlns:a16="http://schemas.microsoft.com/office/drawing/2014/main" id="{2FF9F385-9CF2-4DD6-B167-3A5F809A5D54}"/>
                </a:ext>
              </a:extLst>
            </p:cNvPr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0" t="0" r="0" b="0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" name="Shape 556">
              <a:extLst>
                <a:ext uri="{FF2B5EF4-FFF2-40B4-BE49-F238E27FC236}">
                  <a16:creationId xmlns:a16="http://schemas.microsoft.com/office/drawing/2014/main" id="{7F1FE184-735E-4383-A4B0-AAF22A9D8CF0}"/>
                </a:ext>
              </a:extLst>
            </p:cNvPr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0" t="0" r="0" b="0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" name="Shape 557">
              <a:extLst>
                <a:ext uri="{FF2B5EF4-FFF2-40B4-BE49-F238E27FC236}">
                  <a16:creationId xmlns:a16="http://schemas.microsoft.com/office/drawing/2014/main" id="{F3EC47C5-58D6-45F5-AEEE-972312A856EE}"/>
                </a:ext>
              </a:extLst>
            </p:cNvPr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0" t="0" r="0" b="0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" name="Shape 558">
              <a:extLst>
                <a:ext uri="{FF2B5EF4-FFF2-40B4-BE49-F238E27FC236}">
                  <a16:creationId xmlns:a16="http://schemas.microsoft.com/office/drawing/2014/main" id="{3F7A081B-1C00-4F0C-8EB0-18474C12AC1F}"/>
                </a:ext>
              </a:extLst>
            </p:cNvPr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0" t="0" r="0" b="0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" name="Shape 559">
              <a:extLst>
                <a:ext uri="{FF2B5EF4-FFF2-40B4-BE49-F238E27FC236}">
                  <a16:creationId xmlns:a16="http://schemas.microsoft.com/office/drawing/2014/main" id="{6D5E3DFF-65B7-4B88-9A59-CC9B06B4D951}"/>
                </a:ext>
              </a:extLst>
            </p:cNvPr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0" t="0" r="0" b="0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" name="Shape 560">
              <a:extLst>
                <a:ext uri="{FF2B5EF4-FFF2-40B4-BE49-F238E27FC236}">
                  <a16:creationId xmlns:a16="http://schemas.microsoft.com/office/drawing/2014/main" id="{C300E33C-47E9-404B-9585-1474D769C5CB}"/>
                </a:ext>
              </a:extLst>
            </p:cNvPr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0" t="0" r="0" b="0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04550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12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6EE48D-9081-5D4B-99E7-3A05405340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649" y="2856965"/>
            <a:ext cx="10140592" cy="3409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43B3BA3F-E4AD-4D4E-81D8-165447BA79FF}"/>
              </a:ext>
            </a:extLst>
          </p:cNvPr>
          <p:cNvSpPr/>
          <p:nvPr/>
        </p:nvSpPr>
        <p:spPr>
          <a:xfrm>
            <a:off x="9189720" y="4847247"/>
            <a:ext cx="937260" cy="3200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BE12B83-17D7-234E-AAEA-4A6A6D11618A}"/>
              </a:ext>
            </a:extLst>
          </p:cNvPr>
          <p:cNvSpPr/>
          <p:nvPr/>
        </p:nvSpPr>
        <p:spPr>
          <a:xfrm>
            <a:off x="5770606" y="3317787"/>
            <a:ext cx="1024169" cy="3200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9430A2B-8F73-D447-8097-6EA6A153C295}"/>
              </a:ext>
            </a:extLst>
          </p:cNvPr>
          <p:cNvSpPr/>
          <p:nvPr/>
        </p:nvSpPr>
        <p:spPr>
          <a:xfrm>
            <a:off x="3579866" y="1549336"/>
            <a:ext cx="5405647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TW" altLang="en-US" sz="32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透過</a:t>
            </a:r>
            <a:r>
              <a:rPr lang="en-US" altLang="zh-TW" sz="32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XML</a:t>
            </a:r>
            <a:r>
              <a:rPr lang="zh-TW" altLang="en-US" sz="32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或</a:t>
            </a:r>
            <a:r>
              <a:rPr lang="en-US" altLang="zh-TW" sz="32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JSON </a:t>
            </a:r>
            <a:r>
              <a:rPr lang="zh-TW" altLang="en-US" sz="32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格式交換</a:t>
            </a:r>
            <a:endParaRPr lang="en-US" altLang="zh-TW" sz="3200" dirty="0">
              <a:latin typeface="BiauKai" panose="02010601000101010101" pitchFamily="2" charset="-120"/>
              <a:ea typeface="BiauKai" panose="02010601000101010101" pitchFamily="2" charset="-12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zh-TW" altLang="en-US" sz="32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使用</a:t>
            </a:r>
            <a:r>
              <a:rPr lang="en-US" altLang="zh-TW" sz="32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REST API </a:t>
            </a:r>
            <a:r>
              <a:rPr lang="zh-TW" altLang="en-US" sz="32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存取資料</a:t>
            </a:r>
            <a:endParaRPr lang="en-US" altLang="zh-TW" sz="3200" dirty="0">
              <a:latin typeface="BiauKai" panose="02010601000101010101" pitchFamily="2" charset="-120"/>
              <a:ea typeface="BiauKai" panose="02010601000101010101" pitchFamily="2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0504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13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32921C4-B67D-4C45-BD2D-D2876DAB6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313" y="557626"/>
            <a:ext cx="10923373" cy="574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558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14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3" name="Picture 2" descr="App Attachment">
            <a:extLst>
              <a:ext uri="{FF2B5EF4-FFF2-40B4-BE49-F238E27FC236}">
                <a16:creationId xmlns:a16="http://schemas.microsoft.com/office/drawing/2014/main" id="{B9970E3A-F3F0-42BA-96BA-136ADBE8D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257" y="161673"/>
            <a:ext cx="10768479" cy="6057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408C7404-BDFE-4B17-B586-9876CFDDB748}"/>
              </a:ext>
            </a:extLst>
          </p:cNvPr>
          <p:cNvSpPr/>
          <p:nvPr/>
        </p:nvSpPr>
        <p:spPr>
          <a:xfrm>
            <a:off x="466258" y="175416"/>
            <a:ext cx="10768478" cy="4742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42DCC3C-9F95-4B7A-815E-5E7819300B23}"/>
              </a:ext>
            </a:extLst>
          </p:cNvPr>
          <p:cNvSpPr/>
          <p:nvPr/>
        </p:nvSpPr>
        <p:spPr>
          <a:xfrm>
            <a:off x="466258" y="666238"/>
            <a:ext cx="1550337" cy="55778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F02EFDE-6DC3-44F1-AB32-1CA81B2599C7}"/>
              </a:ext>
            </a:extLst>
          </p:cNvPr>
          <p:cNvSpPr txBox="1"/>
          <p:nvPr/>
        </p:nvSpPr>
        <p:spPr>
          <a:xfrm>
            <a:off x="3649298" y="136525"/>
            <a:ext cx="29174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Patient Information</a:t>
            </a:r>
            <a:endParaRPr kumimoji="1" lang="zh-TW" alt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2E8CB77-6AD1-4677-AEA6-6E21686FD0A4}"/>
              </a:ext>
            </a:extLst>
          </p:cNvPr>
          <p:cNvSpPr txBox="1"/>
          <p:nvPr/>
        </p:nvSpPr>
        <p:spPr>
          <a:xfrm>
            <a:off x="478658" y="3062285"/>
            <a:ext cx="16737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Clinical</a:t>
            </a:r>
          </a:p>
          <a:p>
            <a:r>
              <a:rPr kumimoji="1"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Information</a:t>
            </a:r>
            <a:endParaRPr kumimoji="1" lang="zh-TW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94D239C-2D09-492D-8DB1-42CEC9AF3CFD}"/>
              </a:ext>
            </a:extLst>
          </p:cNvPr>
          <p:cNvSpPr/>
          <p:nvPr/>
        </p:nvSpPr>
        <p:spPr>
          <a:xfrm>
            <a:off x="422126" y="6356350"/>
            <a:ext cx="46858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hlinkClick r:id="rId3"/>
              </a:rPr>
              <a:t>https://apps.smarthealthit.org/app/dosemerx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008147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2445033" y="3085601"/>
            <a:ext cx="7302000" cy="1093199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r>
              <a:rPr lang="en-US" altLang="zh-TW" sz="5400" dirty="0">
                <a:latin typeface="BiauKai" panose="02010601000101010101" pitchFamily="2" charset="-120"/>
                <a:ea typeface="BiauKai" panose="02010601000101010101" pitchFamily="2" charset="-120"/>
              </a:rPr>
              <a:t>FHIR Resource</a:t>
            </a:r>
            <a:r>
              <a:rPr lang="zh-TW" altLang="en-US" sz="5400" dirty="0">
                <a:latin typeface="BiauKai" panose="02010601000101010101" pitchFamily="2" charset="-120"/>
                <a:ea typeface="BiauKai" panose="02010601000101010101" pitchFamily="2" charset="-120"/>
              </a:rPr>
              <a:t>介紹</a:t>
            </a:r>
            <a:endParaRPr lang="en" sz="540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89959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16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22BD3D47-A849-9045-8F0D-CE21A2A5E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317" y="337759"/>
            <a:ext cx="10410469" cy="646766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F5E5D70-D14B-7F45-8B8C-DF565EFE56BD}"/>
              </a:ext>
            </a:extLst>
          </p:cNvPr>
          <p:cNvSpPr/>
          <p:nvPr/>
        </p:nvSpPr>
        <p:spPr>
          <a:xfrm>
            <a:off x="8682722" y="1267924"/>
            <a:ext cx="260311" cy="2292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698E7B2-B8DC-DC43-95DA-63A5CC93725C}"/>
              </a:ext>
            </a:extLst>
          </p:cNvPr>
          <p:cNvSpPr/>
          <p:nvPr/>
        </p:nvSpPr>
        <p:spPr>
          <a:xfrm>
            <a:off x="3109459" y="2143555"/>
            <a:ext cx="408958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lang="zh-TW" altLang="en-US" sz="40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多種</a:t>
            </a:r>
            <a:r>
              <a:rPr lang="en-US" altLang="zh-TW" sz="4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Resources</a:t>
            </a:r>
            <a:endParaRPr lang="zh-TW" altLang="en-US" sz="4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672D3FF-4A2D-45A7-BB8F-F62CA1E8C390}"/>
              </a:ext>
            </a:extLst>
          </p:cNvPr>
          <p:cNvSpPr/>
          <p:nvPr/>
        </p:nvSpPr>
        <p:spPr>
          <a:xfrm>
            <a:off x="4333465" y="1480611"/>
            <a:ext cx="1024169" cy="21122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48435AF-6FA7-4E62-92AF-1D64CCCC5941}"/>
              </a:ext>
            </a:extLst>
          </p:cNvPr>
          <p:cNvSpPr txBox="1"/>
          <p:nvPr/>
        </p:nvSpPr>
        <p:spPr>
          <a:xfrm>
            <a:off x="9134341" y="1100669"/>
            <a:ext cx="1938942" cy="646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成熟程度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Maturity Levels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134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17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89286265-03E9-4D50-B323-B2290F4B12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224" y="0"/>
            <a:ext cx="6799599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1114FA8E-AE62-450C-83C9-C104561CF781}"/>
              </a:ext>
            </a:extLst>
          </p:cNvPr>
          <p:cNvSpPr txBox="1"/>
          <p:nvPr/>
        </p:nvSpPr>
        <p:spPr>
          <a:xfrm>
            <a:off x="7777813" y="2019721"/>
            <a:ext cx="110799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使用範圍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EEC6214-0773-4255-B906-C4F00FB7E093}"/>
              </a:ext>
            </a:extLst>
          </p:cNvPr>
          <p:cNvSpPr/>
          <p:nvPr/>
        </p:nvSpPr>
        <p:spPr>
          <a:xfrm>
            <a:off x="401933" y="2019721"/>
            <a:ext cx="6812889" cy="4069103"/>
          </a:xfrm>
          <a:prstGeom prst="rect">
            <a:avLst/>
          </a:prstGeom>
          <a:solidFill>
            <a:srgbClr val="FFC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DEE1A77D-1631-4FFA-AA6D-8E1AF69084CF}"/>
              </a:ext>
            </a:extLst>
          </p:cNvPr>
          <p:cNvCxnSpPr>
            <a:cxnSpLocks/>
          </p:cNvCxnSpPr>
          <p:nvPr/>
        </p:nvCxnSpPr>
        <p:spPr>
          <a:xfrm>
            <a:off x="7053860" y="2204387"/>
            <a:ext cx="723953" cy="0"/>
          </a:xfrm>
          <a:prstGeom prst="line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6DB2578D-02FE-45CF-802C-B02BB5465CEC}"/>
              </a:ext>
            </a:extLst>
          </p:cNvPr>
          <p:cNvSpPr/>
          <p:nvPr/>
        </p:nvSpPr>
        <p:spPr>
          <a:xfrm>
            <a:off x="401933" y="6199833"/>
            <a:ext cx="6812889" cy="658167"/>
          </a:xfrm>
          <a:prstGeom prst="rect">
            <a:avLst/>
          </a:prstGeom>
          <a:solidFill>
            <a:srgbClr val="FFC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39F0997B-A499-4029-8725-C29800E1A650}"/>
              </a:ext>
            </a:extLst>
          </p:cNvPr>
          <p:cNvSpPr txBox="1"/>
          <p:nvPr/>
        </p:nvSpPr>
        <p:spPr>
          <a:xfrm>
            <a:off x="7777813" y="6108444"/>
            <a:ext cx="110799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資源內容</a:t>
            </a:r>
          </a:p>
        </p:txBody>
      </p: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7E22A828-7FF5-4598-BB51-1AF477109942}"/>
              </a:ext>
            </a:extLst>
          </p:cNvPr>
          <p:cNvCxnSpPr>
            <a:cxnSpLocks/>
          </p:cNvCxnSpPr>
          <p:nvPr/>
        </p:nvCxnSpPr>
        <p:spPr>
          <a:xfrm>
            <a:off x="7053860" y="6293110"/>
            <a:ext cx="723953" cy="0"/>
          </a:xfrm>
          <a:prstGeom prst="line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69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18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868AF2E9-0AA6-457D-95E8-95E26648EB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320" y="1826079"/>
            <a:ext cx="5743575" cy="3467100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8822B400-1660-4AD4-829D-F64CED6CD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2106" y="1826079"/>
            <a:ext cx="5889894" cy="4165809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EF0167D5-97DE-4EA7-AD67-FF3E24692109}"/>
              </a:ext>
            </a:extLst>
          </p:cNvPr>
          <p:cNvSpPr txBox="1"/>
          <p:nvPr/>
        </p:nvSpPr>
        <p:spPr>
          <a:xfrm>
            <a:off x="3858570" y="1641413"/>
            <a:ext cx="203981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欄位的規則與限制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1775CB8-208B-436B-B7A8-441C65454571}"/>
              </a:ext>
            </a:extLst>
          </p:cNvPr>
          <p:cNvSpPr txBox="1"/>
          <p:nvPr/>
        </p:nvSpPr>
        <p:spPr>
          <a:xfrm>
            <a:off x="8825716" y="1641413"/>
            <a:ext cx="179539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搜尋的參數清單</a:t>
            </a:r>
          </a:p>
        </p:txBody>
      </p:sp>
    </p:spTree>
    <p:extLst>
      <p:ext uri="{BB962C8B-B14F-4D97-AF65-F5344CB8AC3E}">
        <p14:creationId xmlns:p14="http://schemas.microsoft.com/office/powerpoint/2010/main" val="2467781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19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D403E56-644E-42C6-9C6F-12437D580C8B}"/>
              </a:ext>
            </a:extLst>
          </p:cNvPr>
          <p:cNvSpPr/>
          <p:nvPr/>
        </p:nvSpPr>
        <p:spPr>
          <a:xfrm>
            <a:off x="5851490" y="1349574"/>
            <a:ext cx="5704114" cy="5355312"/>
          </a:xfrm>
          <a:prstGeom prst="rect">
            <a:avLst/>
          </a:prstGeom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altLang="zh-TW" dirty="0"/>
              <a:t>{</a:t>
            </a:r>
          </a:p>
          <a:p>
            <a:r>
              <a:rPr lang="en-US" altLang="zh-TW" dirty="0"/>
              <a:t>  "</a:t>
            </a:r>
            <a:r>
              <a:rPr lang="en-US" altLang="zh-TW" dirty="0" err="1"/>
              <a:t>resourceType</a:t>
            </a:r>
            <a:r>
              <a:rPr lang="en-US" altLang="zh-TW" dirty="0"/>
              <a:t>": "Patient",</a:t>
            </a:r>
          </a:p>
          <a:p>
            <a:r>
              <a:rPr lang="en-US" altLang="zh-TW" dirty="0"/>
              <a:t>  "id": "</a:t>
            </a:r>
            <a:r>
              <a:rPr lang="en-US" altLang="zh-TW" dirty="0" err="1"/>
              <a:t>xcda</a:t>
            </a:r>
            <a:r>
              <a:rPr lang="en-US" altLang="zh-TW" dirty="0"/>
              <a:t>",</a:t>
            </a:r>
          </a:p>
          <a:p>
            <a:r>
              <a:rPr lang="zh-TW" altLang="en-US" dirty="0"/>
              <a:t>  </a:t>
            </a:r>
            <a:r>
              <a:rPr lang="en-US" altLang="zh-TW" dirty="0"/>
              <a:t>"active": true,</a:t>
            </a:r>
          </a:p>
          <a:p>
            <a:r>
              <a:rPr lang="en-US" altLang="zh-TW" dirty="0"/>
              <a:t>  "name": [</a:t>
            </a:r>
          </a:p>
          <a:p>
            <a:r>
              <a:rPr lang="en-US" altLang="zh-TW" dirty="0"/>
              <a:t>    {</a:t>
            </a:r>
          </a:p>
          <a:p>
            <a:r>
              <a:rPr lang="en-US" altLang="zh-TW" dirty="0"/>
              <a:t>      "family": "Levin",</a:t>
            </a:r>
          </a:p>
          <a:p>
            <a:r>
              <a:rPr lang="en-US" altLang="zh-TW" dirty="0"/>
              <a:t>      "given": [</a:t>
            </a:r>
          </a:p>
          <a:p>
            <a:r>
              <a:rPr lang="en-US" altLang="zh-TW" dirty="0"/>
              <a:t>        "Henry"</a:t>
            </a:r>
          </a:p>
          <a:p>
            <a:r>
              <a:rPr lang="en-US" altLang="zh-TW" dirty="0"/>
              <a:t>      ]</a:t>
            </a:r>
          </a:p>
          <a:p>
            <a:r>
              <a:rPr lang="en-US" altLang="zh-TW" dirty="0"/>
              <a:t>    }</a:t>
            </a:r>
          </a:p>
          <a:p>
            <a:r>
              <a:rPr lang="en-US" altLang="zh-TW" dirty="0"/>
              <a:t>  ],</a:t>
            </a:r>
          </a:p>
          <a:p>
            <a:r>
              <a:rPr lang="en-US" altLang="zh-TW" dirty="0"/>
              <a:t>  "gender": "male",</a:t>
            </a:r>
          </a:p>
          <a:p>
            <a:r>
              <a:rPr lang="en-US" altLang="zh-TW" dirty="0"/>
              <a:t>  "</a:t>
            </a:r>
            <a:r>
              <a:rPr lang="en-US" altLang="zh-TW" dirty="0" err="1"/>
              <a:t>birthDate</a:t>
            </a:r>
            <a:r>
              <a:rPr lang="en-US" altLang="zh-TW" dirty="0"/>
              <a:t>": "1932-09-24",</a:t>
            </a:r>
          </a:p>
          <a:p>
            <a:r>
              <a:rPr lang="en-US" altLang="zh-TW" dirty="0"/>
              <a:t>  "</a:t>
            </a:r>
            <a:r>
              <a:rPr lang="en-US" altLang="zh-TW" dirty="0" err="1"/>
              <a:t>managingOrganization</a:t>
            </a:r>
            <a:r>
              <a:rPr lang="en-US" altLang="zh-TW" dirty="0"/>
              <a:t>": {</a:t>
            </a:r>
          </a:p>
          <a:p>
            <a:r>
              <a:rPr lang="en-US" altLang="zh-TW" dirty="0"/>
              <a:t>    "reference": "Organization/2.16.840.1.113883.19.5",</a:t>
            </a:r>
          </a:p>
          <a:p>
            <a:r>
              <a:rPr lang="en-US" altLang="zh-TW" dirty="0"/>
              <a:t>    "display": "Good Health Clinic"</a:t>
            </a:r>
          </a:p>
          <a:p>
            <a:r>
              <a:rPr lang="en-US" altLang="zh-TW" dirty="0"/>
              <a:t>  }</a:t>
            </a:r>
          </a:p>
          <a:p>
            <a:r>
              <a:rPr lang="en-US" altLang="zh-TW" dirty="0"/>
              <a:t>}</a:t>
            </a:r>
            <a:endParaRPr lang="zh-TW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636B2A-057D-4F65-8087-AF48684126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229" y="1383808"/>
            <a:ext cx="5171399" cy="4643485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1460AAB4-6F56-415F-A585-70131AB789B1}"/>
              </a:ext>
            </a:extLst>
          </p:cNvPr>
          <p:cNvSpPr txBox="1"/>
          <p:nvPr/>
        </p:nvSpPr>
        <p:spPr>
          <a:xfrm>
            <a:off x="2480022" y="876308"/>
            <a:ext cx="869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XML</a:t>
            </a:r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6B75EF3-64DE-4198-AC34-FA973AE15F19}"/>
              </a:ext>
            </a:extLst>
          </p:cNvPr>
          <p:cNvSpPr txBox="1"/>
          <p:nvPr/>
        </p:nvSpPr>
        <p:spPr>
          <a:xfrm>
            <a:off x="8304668" y="876308"/>
            <a:ext cx="9220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JSON</a:t>
            </a:r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4350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F6C5FB1-D148-486C-A87A-3B5A1F32972B}"/>
              </a:ext>
            </a:extLst>
          </p:cNvPr>
          <p:cNvSpPr/>
          <p:nvPr/>
        </p:nvSpPr>
        <p:spPr>
          <a:xfrm>
            <a:off x="275772" y="0"/>
            <a:ext cx="5448273" cy="6858000"/>
          </a:xfrm>
          <a:custGeom>
            <a:avLst/>
            <a:gdLst>
              <a:gd name="connsiteX0" fmla="*/ 0 w 5448273"/>
              <a:gd name="connsiteY0" fmla="*/ 0 h 6858000"/>
              <a:gd name="connsiteX1" fmla="*/ 2859314 w 5448273"/>
              <a:gd name="connsiteY1" fmla="*/ 0 h 6858000"/>
              <a:gd name="connsiteX2" fmla="*/ 2859314 w 5448273"/>
              <a:gd name="connsiteY2" fmla="*/ 880075 h 6858000"/>
              <a:gd name="connsiteX3" fmla="*/ 2908413 w 5448273"/>
              <a:gd name="connsiteY3" fmla="*/ 877592 h 6858000"/>
              <a:gd name="connsiteX4" fmla="*/ 5448273 w 5448273"/>
              <a:gd name="connsiteY4" fmla="*/ 3421482 h 6858000"/>
              <a:gd name="connsiteX5" fmla="*/ 2908413 w 5448273"/>
              <a:gd name="connsiteY5" fmla="*/ 5965372 h 6858000"/>
              <a:gd name="connsiteX6" fmla="*/ 2859314 w 5448273"/>
              <a:gd name="connsiteY6" fmla="*/ 5962889 h 6858000"/>
              <a:gd name="connsiteX7" fmla="*/ 2859314 w 5448273"/>
              <a:gd name="connsiteY7" fmla="*/ 6858000 h 6858000"/>
              <a:gd name="connsiteX8" fmla="*/ 0 w 5448273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448273" h="6858000">
                <a:moveTo>
                  <a:pt x="0" y="0"/>
                </a:moveTo>
                <a:lnTo>
                  <a:pt x="2859314" y="0"/>
                </a:lnTo>
                <a:lnTo>
                  <a:pt x="2859314" y="880075"/>
                </a:lnTo>
                <a:lnTo>
                  <a:pt x="2908413" y="877592"/>
                </a:lnTo>
                <a:cubicBezTo>
                  <a:pt x="4311139" y="877592"/>
                  <a:pt x="5448273" y="2016530"/>
                  <a:pt x="5448273" y="3421482"/>
                </a:cubicBezTo>
                <a:cubicBezTo>
                  <a:pt x="5448273" y="4826434"/>
                  <a:pt x="4311139" y="5965372"/>
                  <a:pt x="2908413" y="5965372"/>
                </a:cubicBezTo>
                <a:lnTo>
                  <a:pt x="2859314" y="5962889"/>
                </a:lnTo>
                <a:lnTo>
                  <a:pt x="28593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F346D9-510B-4994-A0ED-8F649C35CDEA}"/>
              </a:ext>
            </a:extLst>
          </p:cNvPr>
          <p:cNvSpPr/>
          <p:nvPr/>
        </p:nvSpPr>
        <p:spPr>
          <a:xfrm>
            <a:off x="6163057" y="3321424"/>
            <a:ext cx="580695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D" sz="2000" dirty="0"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學歷</a:t>
            </a:r>
          </a:p>
          <a:p>
            <a:pPr lvl="1" algn="just"/>
            <a:r>
              <a:rPr lang="en-ID" sz="2000" dirty="0" err="1"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慈濟大學</a:t>
            </a:r>
            <a:r>
              <a:rPr lang="en-ID" sz="2000" dirty="0"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醫學資訊學系</a:t>
            </a:r>
            <a:endParaRPr lang="en-ID" sz="2000" dirty="0">
              <a:latin typeface="Times New Roman" panose="02020603050405020304" pitchFamily="18" charset="0"/>
              <a:ea typeface="BiauKai" panose="02010601000101010101" pitchFamily="2" charset="-120"/>
              <a:cs typeface="Times New Roman" panose="02020603050405020304" pitchFamily="18" charset="0"/>
            </a:endParaRPr>
          </a:p>
          <a:p>
            <a:pPr lvl="1" algn="just"/>
            <a:r>
              <a:rPr lang="en-ID" sz="2000" dirty="0" err="1"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國立陽明交通大學</a:t>
            </a:r>
            <a:r>
              <a:rPr lang="zh-TW" altLang="en-US" sz="2000" dirty="0"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 生資所</a:t>
            </a:r>
            <a:endParaRPr lang="en-ID" sz="2000" dirty="0">
              <a:latin typeface="Times New Roman" panose="02020603050405020304" pitchFamily="18" charset="0"/>
              <a:ea typeface="BiauKai" panose="02010601000101010101" pitchFamily="2" charset="-120"/>
              <a:cs typeface="Times New Roman" panose="02020603050405020304" pitchFamily="18" charset="0"/>
            </a:endParaRPr>
          </a:p>
          <a:p>
            <a:pPr algn="just"/>
            <a:r>
              <a:rPr lang="en-ID" sz="2000" dirty="0" err="1"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工作</a:t>
            </a:r>
            <a:endParaRPr lang="en-ID" sz="2000" dirty="0">
              <a:latin typeface="Times New Roman" panose="02020603050405020304" pitchFamily="18" charset="0"/>
              <a:ea typeface="BiauKai" panose="02010601000101010101" pitchFamily="2" charset="-120"/>
              <a:cs typeface="Times New Roman" panose="02020603050405020304" pitchFamily="18" charset="0"/>
            </a:endParaRPr>
          </a:p>
          <a:p>
            <a:pPr algn="just"/>
            <a:r>
              <a:rPr lang="zh-TW" altLang="en-US" sz="2000" dirty="0"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       </a:t>
            </a:r>
            <a:r>
              <a:rPr lang="en-US" altLang="zh-TW" sz="2000" dirty="0"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2021~ </a:t>
            </a:r>
            <a:r>
              <a:rPr lang="zh-TW" altLang="en-US" sz="2000" dirty="0"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仁寶電腦 雲端工程師</a:t>
            </a:r>
            <a:endParaRPr lang="en-ID" sz="2000" dirty="0">
              <a:latin typeface="Times New Roman" panose="02020603050405020304" pitchFamily="18" charset="0"/>
              <a:ea typeface="BiauKai" panose="02010601000101010101" pitchFamily="2" charset="-120"/>
              <a:cs typeface="Times New Roman" panose="02020603050405020304" pitchFamily="18" charset="0"/>
            </a:endParaRPr>
          </a:p>
          <a:p>
            <a:pPr algn="just"/>
            <a:r>
              <a:rPr lang="en-ID" sz="2000" dirty="0" err="1"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特殊專長</a:t>
            </a:r>
            <a:endParaRPr lang="en-ID" sz="2000" dirty="0">
              <a:latin typeface="Times New Roman" panose="02020603050405020304" pitchFamily="18" charset="0"/>
              <a:ea typeface="BiauKai" panose="02010601000101010101" pitchFamily="2" charset="-120"/>
              <a:cs typeface="Times New Roman" panose="02020603050405020304" pitchFamily="18" charset="0"/>
            </a:endParaRPr>
          </a:p>
          <a:p>
            <a:pPr lvl="1" algn="just"/>
            <a:r>
              <a:rPr lang="en-ID" sz="2000" dirty="0"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2020-2021 FHIR 聯測工作小組</a:t>
            </a:r>
          </a:p>
          <a:p>
            <a:pPr lvl="1" algn="just"/>
            <a:r>
              <a:rPr lang="en-ID" sz="2000" dirty="0"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2021 FHIR</a:t>
            </a:r>
            <a:r>
              <a:rPr lang="zh-TW" altLang="en-US" sz="2000" dirty="0"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 </a:t>
            </a:r>
            <a:r>
              <a:rPr lang="en-ID" sz="2000" dirty="0" err="1"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工作坊</a:t>
            </a:r>
            <a:r>
              <a:rPr lang="zh-TW" altLang="en-US" sz="2000" dirty="0"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 講師</a:t>
            </a:r>
            <a:endParaRPr lang="en-ID" sz="2000" dirty="0">
              <a:latin typeface="Times New Roman" panose="02020603050405020304" pitchFamily="18" charset="0"/>
              <a:ea typeface="BiauKai" panose="02010601000101010101" pitchFamily="2" charset="-12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E9E5A10-4AE2-46CF-B2F6-202EA73CE7BA}"/>
              </a:ext>
            </a:extLst>
          </p:cNvPr>
          <p:cNvSpPr txBox="1"/>
          <p:nvPr/>
        </p:nvSpPr>
        <p:spPr>
          <a:xfrm>
            <a:off x="6113752" y="2299915"/>
            <a:ext cx="47821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48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關於我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F40D0B8-688A-4280-A3B3-18493B71013D}"/>
              </a:ext>
            </a:extLst>
          </p:cNvPr>
          <p:cNvSpPr/>
          <p:nvPr/>
        </p:nvSpPr>
        <p:spPr>
          <a:xfrm>
            <a:off x="6180987" y="1963449"/>
            <a:ext cx="327984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dirty="0"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About Me</a:t>
            </a:r>
          </a:p>
        </p:txBody>
      </p:sp>
      <p:pic>
        <p:nvPicPr>
          <p:cNvPr id="4" name="圖片版面配置區 3">
            <a:extLst>
              <a:ext uri="{FF2B5EF4-FFF2-40B4-BE49-F238E27FC236}">
                <a16:creationId xmlns:a16="http://schemas.microsoft.com/office/drawing/2014/main" id="{D28EC249-1550-384B-9512-31D362135B9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7871" r="7871"/>
          <a:stretch>
            <a:fillRect/>
          </a:stretch>
        </p:blipFill>
        <p:spPr>
          <a:xfrm rot="5400000">
            <a:off x="316707" y="858044"/>
            <a:ext cx="5707062" cy="5080000"/>
          </a:xfrm>
        </p:spPr>
      </p:pic>
    </p:spTree>
    <p:extLst>
      <p:ext uri="{BB962C8B-B14F-4D97-AF65-F5344CB8AC3E}">
        <p14:creationId xmlns:p14="http://schemas.microsoft.com/office/powerpoint/2010/main" val="2059721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20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0DCB7D-A631-4A3A-B946-0B3F9FCD38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7446" y="1511899"/>
            <a:ext cx="4911033" cy="4643485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6" name="標題 1">
            <a:extLst>
              <a:ext uri="{FF2B5EF4-FFF2-40B4-BE49-F238E27FC236}">
                <a16:creationId xmlns:a16="http://schemas.microsoft.com/office/drawing/2014/main" id="{4326BDFE-EB81-4E09-AE66-3F3C31D4D25B}"/>
              </a:ext>
            </a:extLst>
          </p:cNvPr>
          <p:cNvSpPr txBox="1">
            <a:spLocks/>
          </p:cNvSpPr>
          <p:nvPr/>
        </p:nvSpPr>
        <p:spPr>
          <a:xfrm>
            <a:off x="168444" y="136525"/>
            <a:ext cx="10515600" cy="7307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aleway"/>
              <a:buNone/>
              <a:defRPr sz="24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kumimoji="1" lang="en-US" altLang="zh-TW" sz="3600" kern="0" dirty="0"/>
              <a:t>FHIR Patient Resource</a:t>
            </a:r>
            <a:endParaRPr kumimoji="1" lang="zh-TW" altLang="en-US" sz="3600" kern="0" dirty="0"/>
          </a:p>
          <a:p>
            <a:endParaRPr kumimoji="1" lang="zh-TW" altLang="en-US" sz="3600" kern="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45E4D8E-47D9-43A5-B289-ED6BB26307E4}"/>
              </a:ext>
            </a:extLst>
          </p:cNvPr>
          <p:cNvSpPr txBox="1"/>
          <p:nvPr/>
        </p:nvSpPr>
        <p:spPr>
          <a:xfrm>
            <a:off x="1599030" y="2184291"/>
            <a:ext cx="110799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欄位名稱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DC8A234-7268-4827-A38A-BCEE903DEE2A}"/>
              </a:ext>
            </a:extLst>
          </p:cNvPr>
          <p:cNvSpPr/>
          <p:nvPr/>
        </p:nvSpPr>
        <p:spPr>
          <a:xfrm>
            <a:off x="3175281" y="1511899"/>
            <a:ext cx="2110154" cy="47942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5BFCF7AC-BAB5-4891-9D1D-AF574A0E8E7A}"/>
              </a:ext>
            </a:extLst>
          </p:cNvPr>
          <p:cNvCxnSpPr>
            <a:cxnSpLocks/>
            <a:endCxn id="7" idx="3"/>
          </p:cNvCxnSpPr>
          <p:nvPr/>
        </p:nvCxnSpPr>
        <p:spPr>
          <a:xfrm flipH="1" flipV="1">
            <a:off x="2707026" y="2368957"/>
            <a:ext cx="468256" cy="184666"/>
          </a:xfrm>
          <a:prstGeom prst="line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CFC81840-8974-48D0-829F-A112F9BDB392}"/>
              </a:ext>
            </a:extLst>
          </p:cNvPr>
          <p:cNvSpPr/>
          <p:nvPr/>
        </p:nvSpPr>
        <p:spPr>
          <a:xfrm>
            <a:off x="6502960" y="1511899"/>
            <a:ext cx="1465519" cy="47942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7116A723-202A-4147-8F48-4681F0786D00}"/>
              </a:ext>
            </a:extLst>
          </p:cNvPr>
          <p:cNvSpPr txBox="1"/>
          <p:nvPr/>
        </p:nvSpPr>
        <p:spPr>
          <a:xfrm>
            <a:off x="8632006" y="1999625"/>
            <a:ext cx="110799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資料型態</a:t>
            </a:r>
          </a:p>
        </p:txBody>
      </p: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050C8B75-3CFD-46FF-BB57-1C54C5CBDA3A}"/>
              </a:ext>
            </a:extLst>
          </p:cNvPr>
          <p:cNvCxnSpPr>
            <a:cxnSpLocks/>
          </p:cNvCxnSpPr>
          <p:nvPr/>
        </p:nvCxnSpPr>
        <p:spPr>
          <a:xfrm>
            <a:off x="7968479" y="1911646"/>
            <a:ext cx="663527" cy="272645"/>
          </a:xfrm>
          <a:prstGeom prst="line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1AB56428-9C6B-48C6-8913-9C9290FE72EB}"/>
              </a:ext>
            </a:extLst>
          </p:cNvPr>
          <p:cNvSpPr txBox="1"/>
          <p:nvPr/>
        </p:nvSpPr>
        <p:spPr>
          <a:xfrm>
            <a:off x="5935929" y="6430715"/>
            <a:ext cx="672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數量</a:t>
            </a: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D62F7829-03A2-4819-8D27-C6AE88CFD248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5431996" y="6061383"/>
            <a:ext cx="119690" cy="369332"/>
          </a:xfrm>
          <a:prstGeom prst="line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DD9065E8-8A6F-4466-9779-6A042545A2B5}"/>
              </a:ext>
            </a:extLst>
          </p:cNvPr>
          <p:cNvSpPr txBox="1"/>
          <p:nvPr/>
        </p:nvSpPr>
        <p:spPr>
          <a:xfrm>
            <a:off x="5095694" y="6430715"/>
            <a:ext cx="672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旗標</a:t>
            </a:r>
          </a:p>
        </p:txBody>
      </p:sp>
      <p:cxnSp>
        <p:nvCxnSpPr>
          <p:cNvPr id="28" name="直線接點 27">
            <a:extLst>
              <a:ext uri="{FF2B5EF4-FFF2-40B4-BE49-F238E27FC236}">
                <a16:creationId xmlns:a16="http://schemas.microsoft.com/office/drawing/2014/main" id="{CF5DB86A-C196-4D87-B43F-EE7435E18157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6152541" y="6061383"/>
            <a:ext cx="119690" cy="369332"/>
          </a:xfrm>
          <a:prstGeom prst="line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9762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21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DACF494-8B89-4093-BE59-5ED309397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710" y="1719001"/>
            <a:ext cx="8039100" cy="432435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F3E10647-2D1B-4130-9A3A-4CDE38D03D4D}"/>
              </a:ext>
            </a:extLst>
          </p:cNvPr>
          <p:cNvSpPr txBox="1"/>
          <p:nvPr/>
        </p:nvSpPr>
        <p:spPr>
          <a:xfrm>
            <a:off x="9890741" y="1759927"/>
            <a:ext cx="170431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Identifier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HumanName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ContactPoint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Address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…</a:t>
            </a:r>
          </a:p>
          <a:p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1D4807B6-3EFB-41F2-83D4-567272E3822C}"/>
              </a:ext>
            </a:extLst>
          </p:cNvPr>
          <p:cNvSpPr txBox="1"/>
          <p:nvPr/>
        </p:nvSpPr>
        <p:spPr>
          <a:xfrm>
            <a:off x="711373" y="1759927"/>
            <a:ext cx="93487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布林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數字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日期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字串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…</a:t>
            </a:r>
          </a:p>
          <a:p>
            <a:endParaRPr lang="zh-TW" altLang="en-US" dirty="0"/>
          </a:p>
        </p:txBody>
      </p:sp>
      <p:sp>
        <p:nvSpPr>
          <p:cNvPr id="8" name="標題 1">
            <a:extLst>
              <a:ext uri="{FF2B5EF4-FFF2-40B4-BE49-F238E27FC236}">
                <a16:creationId xmlns:a16="http://schemas.microsoft.com/office/drawing/2014/main" id="{7BD0A7B1-1E0E-4900-B96E-4AF53FBAFD04}"/>
              </a:ext>
            </a:extLst>
          </p:cNvPr>
          <p:cNvSpPr txBox="1">
            <a:spLocks/>
          </p:cNvSpPr>
          <p:nvPr/>
        </p:nvSpPr>
        <p:spPr>
          <a:xfrm>
            <a:off x="168444" y="136525"/>
            <a:ext cx="10515600" cy="7307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aleway"/>
              <a:buNone/>
              <a:defRPr sz="24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kumimoji="1" lang="en-US" altLang="zh-TW" sz="3600" kern="0" dirty="0"/>
              <a:t>Data type </a:t>
            </a:r>
            <a:endParaRPr kumimoji="1" lang="zh-TW" altLang="en-US" sz="3600" kern="0" dirty="0"/>
          </a:p>
          <a:p>
            <a:endParaRPr kumimoji="1" lang="zh-TW" altLang="en-US" sz="3600" kern="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E6FFF37-0B1E-4FCA-B3F7-2897D9D6E45A}"/>
              </a:ext>
            </a:extLst>
          </p:cNvPr>
          <p:cNvSpPr/>
          <p:nvPr/>
        </p:nvSpPr>
        <p:spPr>
          <a:xfrm>
            <a:off x="1714710" y="1349669"/>
            <a:ext cx="24096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Simple / primitive types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A97E93F-1697-4C54-8E80-9347303E06E6}"/>
              </a:ext>
            </a:extLst>
          </p:cNvPr>
          <p:cNvSpPr/>
          <p:nvPr/>
        </p:nvSpPr>
        <p:spPr>
          <a:xfrm>
            <a:off x="5333791" y="1349669"/>
            <a:ext cx="31213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General-purpose complex types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A54B3CF-525E-4E6C-83FE-1CB3F0FF9EF2}"/>
              </a:ext>
            </a:extLst>
          </p:cNvPr>
          <p:cNvSpPr/>
          <p:nvPr/>
        </p:nvSpPr>
        <p:spPr>
          <a:xfrm>
            <a:off x="1714710" y="6043351"/>
            <a:ext cx="15888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Metadata types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CF9403B-3FB7-4BF7-ADAB-D71EE5543CEB}"/>
              </a:ext>
            </a:extLst>
          </p:cNvPr>
          <p:cNvSpPr/>
          <p:nvPr/>
        </p:nvSpPr>
        <p:spPr>
          <a:xfrm>
            <a:off x="5333791" y="6043351"/>
            <a:ext cx="26404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Special purpose data types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5732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22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3635592B-0D65-4FAC-829C-2C89C8718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7948" y="2127423"/>
            <a:ext cx="4864847" cy="2987187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0770BBC1-FA48-4E98-9685-67577E944694}"/>
              </a:ext>
            </a:extLst>
          </p:cNvPr>
          <p:cNvSpPr txBox="1"/>
          <p:nvPr/>
        </p:nvSpPr>
        <p:spPr>
          <a:xfrm>
            <a:off x="6040855" y="2833634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Primitive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442DE30-A7C8-448C-91BB-B0688978A260}"/>
              </a:ext>
            </a:extLst>
          </p:cNvPr>
          <p:cNvSpPr txBox="1"/>
          <p:nvPr/>
        </p:nvSpPr>
        <p:spPr>
          <a:xfrm>
            <a:off x="6498033" y="3251684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Complex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2EF630D-B3E1-436C-8E15-492CE00F2415}"/>
              </a:ext>
            </a:extLst>
          </p:cNvPr>
          <p:cNvSpPr txBox="1"/>
          <p:nvPr/>
        </p:nvSpPr>
        <p:spPr>
          <a:xfrm>
            <a:off x="5467301" y="3724511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Primitive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73499BDE-5216-458B-8295-5754448E74E0}"/>
              </a:ext>
            </a:extLst>
          </p:cNvPr>
          <p:cNvSpPr txBox="1"/>
          <p:nvPr/>
        </p:nvSpPr>
        <p:spPr>
          <a:xfrm>
            <a:off x="5468099" y="4050228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Primitive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13B4265-A7AD-4EFF-AB75-127E544C3C6C}"/>
              </a:ext>
            </a:extLst>
          </p:cNvPr>
          <p:cNvSpPr txBox="1"/>
          <p:nvPr/>
        </p:nvSpPr>
        <p:spPr>
          <a:xfrm>
            <a:off x="5467301" y="4375945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Complex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1F1B591-B105-4150-A112-AEF1731A05A0}"/>
              </a:ext>
            </a:extLst>
          </p:cNvPr>
          <p:cNvSpPr/>
          <p:nvPr/>
        </p:nvSpPr>
        <p:spPr>
          <a:xfrm>
            <a:off x="4857548" y="4745277"/>
            <a:ext cx="2252831" cy="28210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F79F2D6-57C8-4B28-A95F-11B965CB3B67}"/>
              </a:ext>
            </a:extLst>
          </p:cNvPr>
          <p:cNvSpPr txBox="1"/>
          <p:nvPr/>
        </p:nvSpPr>
        <p:spPr>
          <a:xfrm>
            <a:off x="7877908" y="4724588"/>
            <a:ext cx="184448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可使用此欄位關聯其他資源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C82628B8-9D9B-40DB-97D0-B8E8AD4F5CD8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7110379" y="4886328"/>
            <a:ext cx="767529" cy="1"/>
          </a:xfrm>
          <a:prstGeom prst="line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2201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23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D7F530C-34E8-4110-825D-B67C9116D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3816" y="1465733"/>
            <a:ext cx="7366000" cy="4991100"/>
          </a:xfrm>
          <a:prstGeom prst="rect">
            <a:avLst/>
          </a:prstGeo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E1CF0ECD-CDB3-4259-86F3-8ED408E0FC8E}"/>
              </a:ext>
            </a:extLst>
          </p:cNvPr>
          <p:cNvSpPr txBox="1">
            <a:spLocks/>
          </p:cNvSpPr>
          <p:nvPr/>
        </p:nvSpPr>
        <p:spPr>
          <a:xfrm>
            <a:off x="168444" y="136525"/>
            <a:ext cx="10515600" cy="7307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aleway"/>
              <a:buNone/>
              <a:defRPr sz="24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kumimoji="1" lang="en-US" altLang="zh-TW" sz="3600" kern="0" dirty="0"/>
              <a:t>Resources</a:t>
            </a:r>
            <a:r>
              <a:rPr kumimoji="1" lang="zh-TW" altLang="en-US" sz="3600" kern="0" dirty="0"/>
              <a:t>可以互相關聯</a:t>
            </a:r>
          </a:p>
        </p:txBody>
      </p:sp>
    </p:spTree>
    <p:extLst>
      <p:ext uri="{BB962C8B-B14F-4D97-AF65-F5344CB8AC3E}">
        <p14:creationId xmlns:p14="http://schemas.microsoft.com/office/powerpoint/2010/main" val="4140266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2445033" y="3085601"/>
            <a:ext cx="7302000" cy="1093199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r>
              <a:rPr lang="en-US" altLang="zh-TW" sz="5400" dirty="0">
                <a:latin typeface="BiauKai" panose="02010601000101010101" pitchFamily="2" charset="-120"/>
                <a:ea typeface="BiauKai" panose="02010601000101010101" pitchFamily="2" charset="-120"/>
              </a:rPr>
              <a:t>FHIR </a:t>
            </a:r>
            <a:r>
              <a:rPr lang="zh-TW" altLang="en-US" sz="5400" dirty="0">
                <a:latin typeface="BiauKai" panose="02010601000101010101" pitchFamily="2" charset="-120"/>
                <a:ea typeface="BiauKai" panose="02010601000101010101" pitchFamily="2" charset="-120"/>
              </a:rPr>
              <a:t>官網導覽</a:t>
            </a:r>
            <a:endParaRPr lang="en-US" altLang="zh-TW" sz="540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04FBFAC-5C4A-40AE-9A0B-E8FADA9C7256}"/>
              </a:ext>
            </a:extLst>
          </p:cNvPr>
          <p:cNvSpPr/>
          <p:nvPr/>
        </p:nvSpPr>
        <p:spPr>
          <a:xfrm>
            <a:off x="4799886" y="4028074"/>
            <a:ext cx="277986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http://hl7.org/fhir/</a:t>
            </a:r>
          </a:p>
        </p:txBody>
      </p:sp>
    </p:spTree>
    <p:extLst>
      <p:ext uri="{BB962C8B-B14F-4D97-AF65-F5344CB8AC3E}">
        <p14:creationId xmlns:p14="http://schemas.microsoft.com/office/powerpoint/2010/main" val="400221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2445033" y="3085601"/>
            <a:ext cx="7302000" cy="1093199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r>
              <a:rPr lang="en-US" altLang="zh-TW" sz="5400" dirty="0">
                <a:latin typeface="BiauKai" panose="02010601000101010101" pitchFamily="2" charset="-120"/>
                <a:ea typeface="BiauKai" panose="02010601000101010101" pitchFamily="2" charset="-120"/>
              </a:rPr>
              <a:t>FHIR Restful API</a:t>
            </a:r>
            <a:endParaRPr lang="en" sz="540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61394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26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0661D74E-668C-4004-899B-3C2EC0DC47F8}"/>
              </a:ext>
            </a:extLst>
          </p:cNvPr>
          <p:cNvSpPr/>
          <p:nvPr/>
        </p:nvSpPr>
        <p:spPr>
          <a:xfrm>
            <a:off x="693388" y="2547100"/>
            <a:ext cx="3029769" cy="3029769"/>
          </a:xfrm>
          <a:prstGeom prst="ellipse">
            <a:avLst/>
          </a:prstGeom>
          <a:noFill/>
          <a:ln w="12700" cap="flat" cmpd="sng" algn="ctr">
            <a:solidFill>
              <a:srgbClr val="F2C740">
                <a:shade val="50000"/>
              </a:srgbClr>
            </a:solidFill>
            <a:prstDash val="lg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軟正黑體"/>
              <a:cs typeface="+mn-cs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3CE9C7D-2A17-4D24-90EC-439D3717C45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0185" y="2179335"/>
            <a:ext cx="969268" cy="972996"/>
          </a:xfrm>
          <a:prstGeom prst="rect">
            <a:avLst/>
          </a:prstGeom>
        </p:spPr>
      </p:pic>
      <p:pic>
        <p:nvPicPr>
          <p:cNvPr id="6" name="Picture 2" descr="https://lh5.googleusercontent.com/aEcZSWmMB51Aqa7d4BFSRKPU9rc8fzzsl97t-SRWtaX2kmqotU5m0Ty-CxBySyqI7VGZACcF-eju4iXSq6kZhPfZtWZWOS0lKHMebJLr56OSrLJseeVRbRGFUffciL1yCFxHQ94">
            <a:extLst>
              <a:ext uri="{FF2B5EF4-FFF2-40B4-BE49-F238E27FC236}">
                <a16:creationId xmlns:a16="http://schemas.microsoft.com/office/drawing/2014/main" id="{98FE9FFF-B0FC-4E79-AAB7-F907F3AED5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845" y="3915946"/>
            <a:ext cx="791722" cy="791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Temporary FHIR logo">
            <a:extLst>
              <a:ext uri="{FF2B5EF4-FFF2-40B4-BE49-F238E27FC236}">
                <a16:creationId xmlns:a16="http://schemas.microsoft.com/office/drawing/2014/main" id="{5D3919D1-F4DF-4B8B-A4BC-848569605E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624936" y="3373500"/>
            <a:ext cx="1199766" cy="51418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04470C25-768D-4EBE-94FA-70731F07BFB3}"/>
              </a:ext>
            </a:extLst>
          </p:cNvPr>
          <p:cNvCxnSpPr>
            <a:cxnSpLocks/>
          </p:cNvCxnSpPr>
          <p:nvPr/>
        </p:nvCxnSpPr>
        <p:spPr>
          <a:xfrm>
            <a:off x="2214828" y="3134826"/>
            <a:ext cx="0" cy="486420"/>
          </a:xfrm>
          <a:prstGeom prst="line">
            <a:avLst/>
          </a:prstGeom>
          <a:noFill/>
          <a:ln w="28575" cap="flat" cmpd="sng" algn="ctr">
            <a:solidFill>
              <a:srgbClr val="F2C740"/>
            </a:solidFill>
            <a:prstDash val="solid"/>
            <a:miter lim="800000"/>
          </a:ln>
          <a:effectLst/>
        </p:spPr>
      </p:cxn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322C55A2-0727-4A56-925D-CD0DFBCA2959}"/>
              </a:ext>
            </a:extLst>
          </p:cNvPr>
          <p:cNvCxnSpPr>
            <a:cxnSpLocks/>
          </p:cNvCxnSpPr>
          <p:nvPr/>
        </p:nvCxnSpPr>
        <p:spPr>
          <a:xfrm>
            <a:off x="1109670" y="4136951"/>
            <a:ext cx="615275" cy="0"/>
          </a:xfrm>
          <a:prstGeom prst="line">
            <a:avLst/>
          </a:prstGeom>
          <a:noFill/>
          <a:ln w="28575" cap="flat" cmpd="sng" algn="ctr">
            <a:solidFill>
              <a:srgbClr val="F2C740"/>
            </a:solidFill>
            <a:prstDash val="solid"/>
            <a:miter lim="800000"/>
          </a:ln>
          <a:effectLst/>
        </p:spPr>
      </p:cxn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606F46D1-A54C-491A-BE72-95CD19C46CC7}"/>
              </a:ext>
            </a:extLst>
          </p:cNvPr>
          <p:cNvCxnSpPr>
            <a:cxnSpLocks/>
          </p:cNvCxnSpPr>
          <p:nvPr/>
        </p:nvCxnSpPr>
        <p:spPr>
          <a:xfrm>
            <a:off x="2676056" y="4136951"/>
            <a:ext cx="615275" cy="0"/>
          </a:xfrm>
          <a:prstGeom prst="line">
            <a:avLst/>
          </a:prstGeom>
          <a:noFill/>
          <a:ln w="28575" cap="flat" cmpd="sng" algn="ctr">
            <a:solidFill>
              <a:srgbClr val="F2C740"/>
            </a:solidFill>
            <a:prstDash val="solid"/>
            <a:miter lim="800000"/>
          </a:ln>
          <a:effectLst/>
        </p:spPr>
      </p:cxn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AC9856F-1ED7-4277-9690-3A9C40A3BEA8}"/>
              </a:ext>
            </a:extLst>
          </p:cNvPr>
          <p:cNvCxnSpPr>
            <a:cxnSpLocks/>
          </p:cNvCxnSpPr>
          <p:nvPr/>
        </p:nvCxnSpPr>
        <p:spPr>
          <a:xfrm>
            <a:off x="2239194" y="4692369"/>
            <a:ext cx="0" cy="429380"/>
          </a:xfrm>
          <a:prstGeom prst="line">
            <a:avLst/>
          </a:prstGeom>
          <a:noFill/>
          <a:ln w="28575" cap="flat" cmpd="sng" algn="ctr">
            <a:solidFill>
              <a:srgbClr val="F2C740"/>
            </a:solidFill>
            <a:prstDash val="solid"/>
            <a:miter lim="800000"/>
          </a:ln>
          <a:effectLst/>
        </p:spPr>
      </p:cxnSp>
      <p:pic>
        <p:nvPicPr>
          <p:cNvPr id="12" name="圖片 11">
            <a:extLst>
              <a:ext uri="{FF2B5EF4-FFF2-40B4-BE49-F238E27FC236}">
                <a16:creationId xmlns:a16="http://schemas.microsoft.com/office/drawing/2014/main" id="{EBB56C57-6AD6-4BFA-A6F5-CAC6C67E5063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145986" y="3664663"/>
            <a:ext cx="1192446" cy="902284"/>
          </a:xfrm>
          <a:prstGeom prst="rect">
            <a:avLst/>
          </a:prstGeom>
        </p:spPr>
      </p:pic>
      <p:sp>
        <p:nvSpPr>
          <p:cNvPr id="13" name="橢圓 12">
            <a:extLst>
              <a:ext uri="{FF2B5EF4-FFF2-40B4-BE49-F238E27FC236}">
                <a16:creationId xmlns:a16="http://schemas.microsoft.com/office/drawing/2014/main" id="{A7449E60-FBFF-43D8-8EE8-AE6FB7D23738}"/>
              </a:ext>
            </a:extLst>
          </p:cNvPr>
          <p:cNvSpPr/>
          <p:nvPr/>
        </p:nvSpPr>
        <p:spPr>
          <a:xfrm>
            <a:off x="151446" y="3640195"/>
            <a:ext cx="951220" cy="951220"/>
          </a:xfrm>
          <a:prstGeom prst="ellipse">
            <a:avLst/>
          </a:prstGeom>
          <a:solidFill>
            <a:srgbClr val="9C6A6A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TW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軟正黑體"/>
              <a:cs typeface="+mn-cs"/>
            </a:endParaRPr>
          </a:p>
        </p:txBody>
      </p:sp>
      <p:sp>
        <p:nvSpPr>
          <p:cNvPr id="14" name="Freeform 264">
            <a:extLst>
              <a:ext uri="{FF2B5EF4-FFF2-40B4-BE49-F238E27FC236}">
                <a16:creationId xmlns:a16="http://schemas.microsoft.com/office/drawing/2014/main" id="{E5D8D381-3D88-406C-9368-25876FCFDBB4}"/>
              </a:ext>
            </a:extLst>
          </p:cNvPr>
          <p:cNvSpPr>
            <a:spLocks noEditPoints="1"/>
          </p:cNvSpPr>
          <p:nvPr/>
        </p:nvSpPr>
        <p:spPr bwMode="auto">
          <a:xfrm>
            <a:off x="360030" y="3789025"/>
            <a:ext cx="534052" cy="653561"/>
          </a:xfrm>
          <a:custGeom>
            <a:avLst/>
            <a:gdLst>
              <a:gd name="T0" fmla="*/ 19 w 27"/>
              <a:gd name="T1" fmla="*/ 28 h 33"/>
              <a:gd name="T2" fmla="*/ 19 w 27"/>
              <a:gd name="T3" fmla="*/ 31 h 33"/>
              <a:gd name="T4" fmla="*/ 3 w 27"/>
              <a:gd name="T5" fmla="*/ 31 h 33"/>
              <a:gd name="T6" fmla="*/ 2 w 27"/>
              <a:gd name="T7" fmla="*/ 8 h 33"/>
              <a:gd name="T8" fmla="*/ 5 w 27"/>
              <a:gd name="T9" fmla="*/ 7 h 33"/>
              <a:gd name="T10" fmla="*/ 5 w 27"/>
              <a:gd name="T11" fmla="*/ 26 h 33"/>
              <a:gd name="T12" fmla="*/ 19 w 27"/>
              <a:gd name="T13" fmla="*/ 10 h 33"/>
              <a:gd name="T14" fmla="*/ 19 w 27"/>
              <a:gd name="T15" fmla="*/ 11 h 33"/>
              <a:gd name="T16" fmla="*/ 22 w 27"/>
              <a:gd name="T17" fmla="*/ 12 h 33"/>
              <a:gd name="T18" fmla="*/ 23 w 27"/>
              <a:gd name="T19" fmla="*/ 11 h 33"/>
              <a:gd name="T20" fmla="*/ 19 w 27"/>
              <a:gd name="T21" fmla="*/ 10 h 33"/>
              <a:gd name="T22" fmla="*/ 17 w 27"/>
              <a:gd name="T23" fmla="*/ 15 h 33"/>
              <a:gd name="T24" fmla="*/ 9 w 27"/>
              <a:gd name="T25" fmla="*/ 14 h 33"/>
              <a:gd name="T26" fmla="*/ 9 w 27"/>
              <a:gd name="T27" fmla="*/ 15 h 33"/>
              <a:gd name="T28" fmla="*/ 13 w 27"/>
              <a:gd name="T29" fmla="*/ 11 h 33"/>
              <a:gd name="T30" fmla="*/ 13 w 27"/>
              <a:gd name="T31" fmla="*/ 5 h 33"/>
              <a:gd name="T32" fmla="*/ 13 w 27"/>
              <a:gd name="T33" fmla="*/ 11 h 33"/>
              <a:gd name="T34" fmla="*/ 9 w 27"/>
              <a:gd name="T35" fmla="*/ 22 h 33"/>
              <a:gd name="T36" fmla="*/ 10 w 27"/>
              <a:gd name="T37" fmla="*/ 23 h 33"/>
              <a:gd name="T38" fmla="*/ 23 w 27"/>
              <a:gd name="T39" fmla="*/ 22 h 33"/>
              <a:gd name="T40" fmla="*/ 22 w 27"/>
              <a:gd name="T41" fmla="*/ 22 h 33"/>
              <a:gd name="T42" fmla="*/ 10 w 27"/>
              <a:gd name="T43" fmla="*/ 18 h 33"/>
              <a:gd name="T44" fmla="*/ 9 w 27"/>
              <a:gd name="T45" fmla="*/ 19 h 33"/>
              <a:gd name="T46" fmla="*/ 22 w 27"/>
              <a:gd name="T47" fmla="*/ 19 h 33"/>
              <a:gd name="T48" fmla="*/ 23 w 27"/>
              <a:gd name="T49" fmla="*/ 19 h 33"/>
              <a:gd name="T50" fmla="*/ 10 w 27"/>
              <a:gd name="T51" fmla="*/ 18 h 33"/>
              <a:gd name="T52" fmla="*/ 19 w 27"/>
              <a:gd name="T53" fmla="*/ 15 h 33"/>
              <a:gd name="T54" fmla="*/ 19 w 27"/>
              <a:gd name="T55" fmla="*/ 15 h 33"/>
              <a:gd name="T56" fmla="*/ 23 w 27"/>
              <a:gd name="T57" fmla="*/ 15 h 33"/>
              <a:gd name="T58" fmla="*/ 22 w 27"/>
              <a:gd name="T59" fmla="*/ 14 h 33"/>
              <a:gd name="T60" fmla="*/ 25 w 27"/>
              <a:gd name="T61" fmla="*/ 28 h 33"/>
              <a:gd name="T62" fmla="*/ 27 w 27"/>
              <a:gd name="T63" fmla="*/ 26 h 33"/>
              <a:gd name="T64" fmla="*/ 19 w 27"/>
              <a:gd name="T65" fmla="*/ 0 h 33"/>
              <a:gd name="T66" fmla="*/ 5 w 27"/>
              <a:gd name="T67" fmla="*/ 2 h 33"/>
              <a:gd name="T68" fmla="*/ 2 w 27"/>
              <a:gd name="T69" fmla="*/ 5 h 33"/>
              <a:gd name="T70" fmla="*/ 0 w 27"/>
              <a:gd name="T71" fmla="*/ 31 h 33"/>
              <a:gd name="T72" fmla="*/ 20 w 27"/>
              <a:gd name="T73" fmla="*/ 33 h 33"/>
              <a:gd name="T74" fmla="*/ 22 w 27"/>
              <a:gd name="T75" fmla="*/ 31 h 33"/>
              <a:gd name="T76" fmla="*/ 25 w 27"/>
              <a:gd name="T77" fmla="*/ 28 h 33"/>
              <a:gd name="T78" fmla="*/ 18 w 27"/>
              <a:gd name="T79" fmla="*/ 2 h 33"/>
              <a:gd name="T80" fmla="*/ 8 w 27"/>
              <a:gd name="T81" fmla="*/ 2 h 33"/>
              <a:gd name="T82" fmla="*/ 7 w 27"/>
              <a:gd name="T83" fmla="*/ 25 h 33"/>
              <a:gd name="T84" fmla="*/ 8 w 27"/>
              <a:gd name="T85" fmla="*/ 26 h 33"/>
              <a:gd name="T86" fmla="*/ 24 w 27"/>
              <a:gd name="T87" fmla="*/ 26 h 33"/>
              <a:gd name="T88" fmla="*/ 24 w 27"/>
              <a:gd name="T89" fmla="*/ 8 h 33"/>
              <a:gd name="T90" fmla="*/ 18 w 27"/>
              <a:gd name="T91" fmla="*/ 5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7" h="33">
                <a:moveTo>
                  <a:pt x="7" y="28"/>
                </a:moveTo>
                <a:cubicBezTo>
                  <a:pt x="19" y="28"/>
                  <a:pt x="19" y="28"/>
                  <a:pt x="19" y="28"/>
                </a:cubicBezTo>
                <a:cubicBezTo>
                  <a:pt x="19" y="30"/>
                  <a:pt x="19" y="30"/>
                  <a:pt x="19" y="30"/>
                </a:cubicBezTo>
                <a:cubicBezTo>
                  <a:pt x="19" y="30"/>
                  <a:pt x="19" y="31"/>
                  <a:pt x="19" y="31"/>
                </a:cubicBezTo>
                <a:cubicBezTo>
                  <a:pt x="19" y="31"/>
                  <a:pt x="19" y="31"/>
                  <a:pt x="19" y="31"/>
                </a:cubicBezTo>
                <a:cubicBezTo>
                  <a:pt x="3" y="31"/>
                  <a:pt x="3" y="31"/>
                  <a:pt x="3" y="31"/>
                </a:cubicBezTo>
                <a:cubicBezTo>
                  <a:pt x="3" y="31"/>
                  <a:pt x="2" y="31"/>
                  <a:pt x="2" y="30"/>
                </a:cubicBezTo>
                <a:cubicBezTo>
                  <a:pt x="2" y="8"/>
                  <a:pt x="2" y="8"/>
                  <a:pt x="2" y="8"/>
                </a:cubicBezTo>
                <a:cubicBezTo>
                  <a:pt x="2" y="7"/>
                  <a:pt x="3" y="7"/>
                  <a:pt x="3" y="7"/>
                </a:cubicBezTo>
                <a:cubicBezTo>
                  <a:pt x="5" y="7"/>
                  <a:pt x="5" y="7"/>
                  <a:pt x="5" y="7"/>
                </a:cubicBezTo>
                <a:cubicBezTo>
                  <a:pt x="5" y="7"/>
                  <a:pt x="5" y="7"/>
                  <a:pt x="5" y="7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7"/>
                  <a:pt x="6" y="28"/>
                  <a:pt x="7" y="28"/>
                </a:cubicBezTo>
                <a:close/>
                <a:moveTo>
                  <a:pt x="19" y="10"/>
                </a:moveTo>
                <a:cubicBezTo>
                  <a:pt x="19" y="10"/>
                  <a:pt x="19" y="11"/>
                  <a:pt x="19" y="11"/>
                </a:cubicBezTo>
                <a:cubicBezTo>
                  <a:pt x="19" y="11"/>
                  <a:pt x="19" y="11"/>
                  <a:pt x="19" y="11"/>
                </a:cubicBezTo>
                <a:cubicBezTo>
                  <a:pt x="19" y="11"/>
                  <a:pt x="19" y="12"/>
                  <a:pt x="19" y="12"/>
                </a:cubicBezTo>
                <a:cubicBezTo>
                  <a:pt x="22" y="12"/>
                  <a:pt x="22" y="12"/>
                  <a:pt x="22" y="12"/>
                </a:cubicBezTo>
                <a:cubicBezTo>
                  <a:pt x="23" y="12"/>
                  <a:pt x="23" y="11"/>
                  <a:pt x="23" y="11"/>
                </a:cubicBezTo>
                <a:cubicBezTo>
                  <a:pt x="23" y="11"/>
                  <a:pt x="23" y="11"/>
                  <a:pt x="23" y="11"/>
                </a:cubicBezTo>
                <a:cubicBezTo>
                  <a:pt x="23" y="11"/>
                  <a:pt x="23" y="10"/>
                  <a:pt x="22" y="10"/>
                </a:cubicBezTo>
                <a:cubicBezTo>
                  <a:pt x="19" y="10"/>
                  <a:pt x="19" y="10"/>
                  <a:pt x="19" y="10"/>
                </a:cubicBezTo>
                <a:close/>
                <a:moveTo>
                  <a:pt x="17" y="15"/>
                </a:moveTo>
                <a:cubicBezTo>
                  <a:pt x="17" y="15"/>
                  <a:pt x="17" y="15"/>
                  <a:pt x="17" y="15"/>
                </a:cubicBezTo>
                <a:cubicBezTo>
                  <a:pt x="17" y="14"/>
                  <a:pt x="17" y="14"/>
                  <a:pt x="17" y="14"/>
                </a:cubicBezTo>
                <a:cubicBezTo>
                  <a:pt x="17" y="11"/>
                  <a:pt x="9" y="11"/>
                  <a:pt x="9" y="14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5"/>
                  <a:pt x="9" y="15"/>
                  <a:pt x="9" y="15"/>
                </a:cubicBezTo>
                <a:cubicBezTo>
                  <a:pt x="12" y="15"/>
                  <a:pt x="14" y="15"/>
                  <a:pt x="17" y="15"/>
                </a:cubicBezTo>
                <a:close/>
                <a:moveTo>
                  <a:pt x="13" y="11"/>
                </a:moveTo>
                <a:cubicBezTo>
                  <a:pt x="14" y="11"/>
                  <a:pt x="15" y="10"/>
                  <a:pt x="15" y="8"/>
                </a:cubicBezTo>
                <a:cubicBezTo>
                  <a:pt x="15" y="7"/>
                  <a:pt x="16" y="5"/>
                  <a:pt x="13" y="5"/>
                </a:cubicBezTo>
                <a:cubicBezTo>
                  <a:pt x="11" y="5"/>
                  <a:pt x="11" y="7"/>
                  <a:pt x="11" y="8"/>
                </a:cubicBezTo>
                <a:cubicBezTo>
                  <a:pt x="11" y="10"/>
                  <a:pt x="12" y="11"/>
                  <a:pt x="13" y="11"/>
                </a:cubicBezTo>
                <a:close/>
                <a:moveTo>
                  <a:pt x="10" y="22"/>
                </a:moveTo>
                <a:cubicBezTo>
                  <a:pt x="9" y="22"/>
                  <a:pt x="9" y="22"/>
                  <a:pt x="9" y="22"/>
                </a:cubicBezTo>
                <a:cubicBezTo>
                  <a:pt x="9" y="22"/>
                  <a:pt x="9" y="22"/>
                  <a:pt x="9" y="22"/>
                </a:cubicBezTo>
                <a:cubicBezTo>
                  <a:pt x="9" y="23"/>
                  <a:pt x="9" y="23"/>
                  <a:pt x="10" y="23"/>
                </a:cubicBezTo>
                <a:cubicBezTo>
                  <a:pt x="22" y="23"/>
                  <a:pt x="22" y="23"/>
                  <a:pt x="22" y="23"/>
                </a:cubicBezTo>
                <a:cubicBezTo>
                  <a:pt x="23" y="23"/>
                  <a:pt x="23" y="23"/>
                  <a:pt x="23" y="22"/>
                </a:cubicBezTo>
                <a:cubicBezTo>
                  <a:pt x="23" y="22"/>
                  <a:pt x="23" y="22"/>
                  <a:pt x="23" y="22"/>
                </a:cubicBezTo>
                <a:cubicBezTo>
                  <a:pt x="23" y="22"/>
                  <a:pt x="23" y="22"/>
                  <a:pt x="22" y="22"/>
                </a:cubicBezTo>
                <a:cubicBezTo>
                  <a:pt x="10" y="22"/>
                  <a:pt x="10" y="22"/>
                  <a:pt x="10" y="22"/>
                </a:cubicBezTo>
                <a:close/>
                <a:moveTo>
                  <a:pt x="10" y="18"/>
                </a:moveTo>
                <a:cubicBezTo>
                  <a:pt x="9" y="18"/>
                  <a:pt x="9" y="18"/>
                  <a:pt x="9" y="19"/>
                </a:cubicBezTo>
                <a:cubicBezTo>
                  <a:pt x="9" y="19"/>
                  <a:pt x="9" y="19"/>
                  <a:pt x="9" y="19"/>
                </a:cubicBezTo>
                <a:cubicBezTo>
                  <a:pt x="9" y="19"/>
                  <a:pt x="9" y="19"/>
                  <a:pt x="10" y="19"/>
                </a:cubicBezTo>
                <a:cubicBezTo>
                  <a:pt x="22" y="19"/>
                  <a:pt x="22" y="19"/>
                  <a:pt x="22" y="19"/>
                </a:cubicBezTo>
                <a:cubicBezTo>
                  <a:pt x="23" y="19"/>
                  <a:pt x="23" y="19"/>
                  <a:pt x="23" y="19"/>
                </a:cubicBezTo>
                <a:cubicBezTo>
                  <a:pt x="23" y="19"/>
                  <a:pt x="23" y="19"/>
                  <a:pt x="23" y="19"/>
                </a:cubicBezTo>
                <a:cubicBezTo>
                  <a:pt x="23" y="18"/>
                  <a:pt x="23" y="18"/>
                  <a:pt x="22" y="18"/>
                </a:cubicBezTo>
                <a:cubicBezTo>
                  <a:pt x="10" y="18"/>
                  <a:pt x="10" y="18"/>
                  <a:pt x="10" y="18"/>
                </a:cubicBezTo>
                <a:close/>
                <a:moveTo>
                  <a:pt x="19" y="14"/>
                </a:moveTo>
                <a:cubicBezTo>
                  <a:pt x="19" y="14"/>
                  <a:pt x="19" y="14"/>
                  <a:pt x="19" y="15"/>
                </a:cubicBezTo>
                <a:cubicBezTo>
                  <a:pt x="19" y="15"/>
                  <a:pt x="19" y="15"/>
                  <a:pt x="19" y="15"/>
                </a:cubicBezTo>
                <a:cubicBezTo>
                  <a:pt x="19" y="15"/>
                  <a:pt x="19" y="15"/>
                  <a:pt x="19" y="15"/>
                </a:cubicBezTo>
                <a:cubicBezTo>
                  <a:pt x="22" y="15"/>
                  <a:pt x="22" y="15"/>
                  <a:pt x="22" y="15"/>
                </a:cubicBezTo>
                <a:cubicBezTo>
                  <a:pt x="23" y="15"/>
                  <a:pt x="23" y="15"/>
                  <a:pt x="23" y="15"/>
                </a:cubicBezTo>
                <a:cubicBezTo>
                  <a:pt x="23" y="15"/>
                  <a:pt x="23" y="15"/>
                  <a:pt x="23" y="15"/>
                </a:cubicBezTo>
                <a:cubicBezTo>
                  <a:pt x="23" y="14"/>
                  <a:pt x="23" y="14"/>
                  <a:pt x="22" y="14"/>
                </a:cubicBezTo>
                <a:cubicBezTo>
                  <a:pt x="19" y="14"/>
                  <a:pt x="19" y="14"/>
                  <a:pt x="19" y="14"/>
                </a:cubicBezTo>
                <a:close/>
                <a:moveTo>
                  <a:pt x="25" y="28"/>
                </a:moveTo>
                <a:cubicBezTo>
                  <a:pt x="25" y="28"/>
                  <a:pt x="26" y="28"/>
                  <a:pt x="26" y="28"/>
                </a:cubicBezTo>
                <a:cubicBezTo>
                  <a:pt x="26" y="27"/>
                  <a:pt x="27" y="27"/>
                  <a:pt x="27" y="26"/>
                </a:cubicBezTo>
                <a:cubicBezTo>
                  <a:pt x="27" y="7"/>
                  <a:pt x="27" y="7"/>
                  <a:pt x="27" y="7"/>
                </a:cubicBezTo>
                <a:cubicBezTo>
                  <a:pt x="19" y="0"/>
                  <a:pt x="19" y="0"/>
                  <a:pt x="19" y="0"/>
                </a:cubicBezTo>
                <a:cubicBezTo>
                  <a:pt x="7" y="0"/>
                  <a:pt x="7" y="0"/>
                  <a:pt x="7" y="0"/>
                </a:cubicBezTo>
                <a:cubicBezTo>
                  <a:pt x="6" y="0"/>
                  <a:pt x="5" y="1"/>
                  <a:pt x="5" y="2"/>
                </a:cubicBezTo>
                <a:cubicBezTo>
                  <a:pt x="5" y="5"/>
                  <a:pt x="5" y="5"/>
                  <a:pt x="5" y="5"/>
                </a:cubicBezTo>
                <a:cubicBezTo>
                  <a:pt x="2" y="5"/>
                  <a:pt x="2" y="5"/>
                  <a:pt x="2" y="5"/>
                </a:cubicBezTo>
                <a:cubicBezTo>
                  <a:pt x="1" y="5"/>
                  <a:pt x="0" y="6"/>
                  <a:pt x="0" y="7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32"/>
                  <a:pt x="1" y="33"/>
                  <a:pt x="2" y="33"/>
                </a:cubicBezTo>
                <a:cubicBezTo>
                  <a:pt x="20" y="33"/>
                  <a:pt x="20" y="33"/>
                  <a:pt x="20" y="33"/>
                </a:cubicBezTo>
                <a:cubicBezTo>
                  <a:pt x="20" y="33"/>
                  <a:pt x="21" y="33"/>
                  <a:pt x="21" y="33"/>
                </a:cubicBezTo>
                <a:cubicBezTo>
                  <a:pt x="21" y="32"/>
                  <a:pt x="22" y="32"/>
                  <a:pt x="22" y="31"/>
                </a:cubicBezTo>
                <a:cubicBezTo>
                  <a:pt x="22" y="28"/>
                  <a:pt x="22" y="28"/>
                  <a:pt x="22" y="28"/>
                </a:cubicBezTo>
                <a:cubicBezTo>
                  <a:pt x="25" y="28"/>
                  <a:pt x="25" y="28"/>
                  <a:pt x="25" y="28"/>
                </a:cubicBezTo>
                <a:close/>
                <a:moveTo>
                  <a:pt x="18" y="5"/>
                </a:moveTo>
                <a:cubicBezTo>
                  <a:pt x="18" y="2"/>
                  <a:pt x="18" y="2"/>
                  <a:pt x="18" y="2"/>
                </a:cubicBezTo>
                <a:cubicBezTo>
                  <a:pt x="8" y="2"/>
                  <a:pt x="8" y="2"/>
                  <a:pt x="8" y="2"/>
                </a:cubicBezTo>
                <a:cubicBezTo>
                  <a:pt x="8" y="2"/>
                  <a:pt x="8" y="2"/>
                  <a:pt x="8" y="2"/>
                </a:cubicBezTo>
                <a:cubicBezTo>
                  <a:pt x="8" y="2"/>
                  <a:pt x="7" y="2"/>
                  <a:pt x="7" y="3"/>
                </a:cubicBezTo>
                <a:cubicBezTo>
                  <a:pt x="7" y="25"/>
                  <a:pt x="7" y="25"/>
                  <a:pt x="7" y="25"/>
                </a:cubicBezTo>
                <a:cubicBezTo>
                  <a:pt x="7" y="25"/>
                  <a:pt x="8" y="26"/>
                  <a:pt x="8" y="26"/>
                </a:cubicBezTo>
                <a:cubicBezTo>
                  <a:pt x="8" y="26"/>
                  <a:pt x="8" y="26"/>
                  <a:pt x="8" y="26"/>
                </a:cubicBezTo>
                <a:cubicBezTo>
                  <a:pt x="24" y="26"/>
                  <a:pt x="24" y="26"/>
                  <a:pt x="24" y="26"/>
                </a:cubicBezTo>
                <a:cubicBezTo>
                  <a:pt x="24" y="26"/>
                  <a:pt x="24" y="26"/>
                  <a:pt x="24" y="26"/>
                </a:cubicBezTo>
                <a:cubicBezTo>
                  <a:pt x="24" y="26"/>
                  <a:pt x="24" y="25"/>
                  <a:pt x="24" y="25"/>
                </a:cubicBezTo>
                <a:cubicBezTo>
                  <a:pt x="24" y="8"/>
                  <a:pt x="24" y="8"/>
                  <a:pt x="24" y="8"/>
                </a:cubicBezTo>
                <a:cubicBezTo>
                  <a:pt x="21" y="8"/>
                  <a:pt x="21" y="8"/>
                  <a:pt x="21" y="8"/>
                </a:cubicBezTo>
                <a:cubicBezTo>
                  <a:pt x="20" y="8"/>
                  <a:pt x="18" y="7"/>
                  <a:pt x="18" y="5"/>
                </a:cubicBezTo>
                <a:close/>
              </a:path>
            </a:pathLst>
          </a:custGeom>
          <a:solidFill>
            <a:srgbClr val="F2C740">
              <a:lumMod val="75000"/>
            </a:srgbClr>
          </a:solidFill>
          <a:ln>
            <a:noFill/>
          </a:ln>
        </p:spPr>
        <p:txBody>
          <a:bodyPr vert="horz" wrap="square" lIns="121889" tIns="60944" rIns="121889" bIns="60944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66" b="0" i="0" u="none" strike="noStrike" kern="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ea typeface="微軟正黑體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936723E1-6865-4AE3-93F3-72A329A93E5A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9253" y="5134434"/>
            <a:ext cx="699314" cy="699314"/>
          </a:xfrm>
          <a:prstGeom prst="rect">
            <a:avLst/>
          </a:prstGeom>
        </p:spPr>
      </p:pic>
      <p:sp>
        <p:nvSpPr>
          <p:cNvPr id="16" name="箭號: 向右 36">
            <a:extLst>
              <a:ext uri="{FF2B5EF4-FFF2-40B4-BE49-F238E27FC236}">
                <a16:creationId xmlns:a16="http://schemas.microsoft.com/office/drawing/2014/main" id="{554479EC-442B-4CF0-809C-8B84D48260D3}"/>
              </a:ext>
            </a:extLst>
          </p:cNvPr>
          <p:cNvSpPr/>
          <p:nvPr/>
        </p:nvSpPr>
        <p:spPr>
          <a:xfrm>
            <a:off x="5110953" y="3523145"/>
            <a:ext cx="575353" cy="577921"/>
          </a:xfrm>
          <a:prstGeom prst="rightArrow">
            <a:avLst>
              <a:gd name="adj1" fmla="val 50000"/>
              <a:gd name="adj2" fmla="val 43887"/>
            </a:avLst>
          </a:prstGeom>
          <a:solidFill>
            <a:srgbClr val="F2C74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軟正黑體"/>
              <a:cs typeface="+mn-cs"/>
            </a:endParaRPr>
          </a:p>
        </p:txBody>
      </p:sp>
      <p:sp>
        <p:nvSpPr>
          <p:cNvPr id="17" name="箭號: 向右 37">
            <a:extLst>
              <a:ext uri="{FF2B5EF4-FFF2-40B4-BE49-F238E27FC236}">
                <a16:creationId xmlns:a16="http://schemas.microsoft.com/office/drawing/2014/main" id="{55180231-49D5-477D-B055-AE7B6E089848}"/>
              </a:ext>
            </a:extLst>
          </p:cNvPr>
          <p:cNvSpPr/>
          <p:nvPr/>
        </p:nvSpPr>
        <p:spPr>
          <a:xfrm rot="10800000">
            <a:off x="4595078" y="3523144"/>
            <a:ext cx="575353" cy="577921"/>
          </a:xfrm>
          <a:prstGeom prst="rightArrow">
            <a:avLst>
              <a:gd name="adj1" fmla="val 50000"/>
              <a:gd name="adj2" fmla="val 43887"/>
            </a:avLst>
          </a:prstGeom>
          <a:solidFill>
            <a:srgbClr val="F2C74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軟正黑體"/>
              <a:cs typeface="+mn-cs"/>
            </a:endParaRPr>
          </a:p>
        </p:txBody>
      </p:sp>
      <p:sp>
        <p:nvSpPr>
          <p:cNvPr id="18" name="箭號: 向右 36">
            <a:extLst>
              <a:ext uri="{FF2B5EF4-FFF2-40B4-BE49-F238E27FC236}">
                <a16:creationId xmlns:a16="http://schemas.microsoft.com/office/drawing/2014/main" id="{98FBA6A0-655D-48B1-BA74-831BAD88CA47}"/>
              </a:ext>
            </a:extLst>
          </p:cNvPr>
          <p:cNvSpPr/>
          <p:nvPr/>
        </p:nvSpPr>
        <p:spPr>
          <a:xfrm rot="5400000">
            <a:off x="4662912" y="3932519"/>
            <a:ext cx="972381" cy="577921"/>
          </a:xfrm>
          <a:prstGeom prst="rightArrow">
            <a:avLst>
              <a:gd name="adj1" fmla="val 50000"/>
              <a:gd name="adj2" fmla="val 43887"/>
            </a:avLst>
          </a:prstGeom>
          <a:solidFill>
            <a:srgbClr val="F2C74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軟正黑體"/>
              <a:cs typeface="+mn-cs"/>
            </a:endParaRPr>
          </a:p>
        </p:txBody>
      </p: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76996FE4-35B3-4D7F-952E-B4927EDF534D}"/>
              </a:ext>
            </a:extLst>
          </p:cNvPr>
          <p:cNvGrpSpPr/>
          <p:nvPr/>
        </p:nvGrpSpPr>
        <p:grpSpPr>
          <a:xfrm>
            <a:off x="4210324" y="4803507"/>
            <a:ext cx="1799640" cy="1055314"/>
            <a:chOff x="5229530" y="5509119"/>
            <a:chExt cx="1799640" cy="1055314"/>
          </a:xfrm>
        </p:grpSpPr>
        <p:pic>
          <p:nvPicPr>
            <p:cNvPr id="20" name="圖形 19" descr="膝上型電腦">
              <a:extLst>
                <a:ext uri="{FF2B5EF4-FFF2-40B4-BE49-F238E27FC236}">
                  <a16:creationId xmlns:a16="http://schemas.microsoft.com/office/drawing/2014/main" id="{19FE073E-B718-4226-AC85-24DFA9D55D4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229530" y="5509119"/>
              <a:ext cx="1055314" cy="1055314"/>
            </a:xfrm>
            <a:prstGeom prst="rect">
              <a:avLst/>
            </a:prstGeom>
          </p:spPr>
        </p:pic>
        <p:pic>
          <p:nvPicPr>
            <p:cNvPr id="21" name="圖形 20" descr="智慧型手機">
              <a:extLst>
                <a:ext uri="{FF2B5EF4-FFF2-40B4-BE49-F238E27FC236}">
                  <a16:creationId xmlns:a16="http://schemas.microsoft.com/office/drawing/2014/main" id="{15D14499-C829-4F33-828A-D2018D980D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6114770" y="5566054"/>
              <a:ext cx="914400" cy="914400"/>
            </a:xfrm>
            <a:prstGeom prst="rect">
              <a:avLst/>
            </a:prstGeom>
          </p:spPr>
        </p:pic>
      </p:grpSp>
      <p:sp>
        <p:nvSpPr>
          <p:cNvPr id="22" name="矩形 21">
            <a:extLst>
              <a:ext uri="{FF2B5EF4-FFF2-40B4-BE49-F238E27FC236}">
                <a16:creationId xmlns:a16="http://schemas.microsoft.com/office/drawing/2014/main" id="{0B528BF2-A3CB-49D1-9EA3-E507767B3E74}"/>
              </a:ext>
            </a:extLst>
          </p:cNvPr>
          <p:cNvSpPr/>
          <p:nvPr/>
        </p:nvSpPr>
        <p:spPr>
          <a:xfrm>
            <a:off x="3874701" y="3013396"/>
            <a:ext cx="25096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2400" dirty="0">
                <a:solidFill>
                  <a:srgbClr val="3F3F3F"/>
                </a:solidFill>
                <a:ea typeface="微軟正黑體"/>
              </a:rPr>
              <a:t>FHIR</a:t>
            </a:r>
            <a:r>
              <a:rPr lang="zh-TW" altLang="en-US" sz="2400" dirty="0">
                <a:solidFill>
                  <a:srgbClr val="3F3F3F"/>
                </a:solidFill>
                <a:ea typeface="微軟正黑體"/>
              </a:rPr>
              <a:t> </a:t>
            </a:r>
            <a:r>
              <a:rPr lang="en-US" altLang="zh-TW" sz="2400" dirty="0">
                <a:solidFill>
                  <a:srgbClr val="3F3F3F"/>
                </a:solidFill>
                <a:ea typeface="微軟正黑體"/>
              </a:rPr>
              <a:t>Restful API</a:t>
            </a:r>
            <a:endParaRPr lang="zh-TW" altLang="en-US" sz="2400" dirty="0">
              <a:solidFill>
                <a:srgbClr val="3F3F3F"/>
              </a:solidFill>
              <a:ea typeface="微軟正黑體"/>
            </a:endParaRPr>
          </a:p>
        </p:txBody>
      </p:sp>
      <p:pic>
        <p:nvPicPr>
          <p:cNvPr id="23" name="圖片 22">
            <a:extLst>
              <a:ext uri="{FF2B5EF4-FFF2-40B4-BE49-F238E27FC236}">
                <a16:creationId xmlns:a16="http://schemas.microsoft.com/office/drawing/2014/main" id="{E965B2B9-AF47-4CE3-BB28-0FAD0A5A7CE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553519" y="3658116"/>
            <a:ext cx="1598099" cy="1493875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C0B83E00-E16B-486E-B512-76AD5A35D03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483219" y="2039475"/>
            <a:ext cx="3990806" cy="1609690"/>
          </a:xfrm>
          <a:prstGeom prst="rect">
            <a:avLst/>
          </a:prstGeom>
          <a:ln>
            <a:solidFill>
              <a:srgbClr val="3F3F3F"/>
            </a:solidFill>
          </a:ln>
        </p:spPr>
      </p:pic>
      <p:pic>
        <p:nvPicPr>
          <p:cNvPr id="25" name="Picture 2" descr="API Documentation &amp;amp; Design Tools for Teams | Swagger">
            <a:extLst>
              <a:ext uri="{FF2B5EF4-FFF2-40B4-BE49-F238E27FC236}">
                <a16:creationId xmlns:a16="http://schemas.microsoft.com/office/drawing/2014/main" id="{1E298ED7-B3D3-4B46-8D30-EF800E538A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4431" y="5130798"/>
            <a:ext cx="3516275" cy="1007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標題 1">
            <a:extLst>
              <a:ext uri="{FF2B5EF4-FFF2-40B4-BE49-F238E27FC236}">
                <a16:creationId xmlns:a16="http://schemas.microsoft.com/office/drawing/2014/main" id="{F582631F-7483-42D7-AD62-C5FDACEEC31B}"/>
              </a:ext>
            </a:extLst>
          </p:cNvPr>
          <p:cNvSpPr txBox="1">
            <a:spLocks/>
          </p:cNvSpPr>
          <p:nvPr/>
        </p:nvSpPr>
        <p:spPr>
          <a:xfrm>
            <a:off x="168444" y="136525"/>
            <a:ext cx="10515600" cy="7307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aleway"/>
              <a:buNone/>
              <a:defRPr sz="24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kumimoji="1" lang="zh-TW" altLang="en-US" sz="3600" kern="0" dirty="0"/>
              <a:t>使用</a:t>
            </a:r>
            <a:r>
              <a:rPr kumimoji="1" lang="en-US" altLang="zh-TW" sz="3600" kern="0" dirty="0"/>
              <a:t>FHIR</a:t>
            </a:r>
            <a:r>
              <a:rPr kumimoji="1" lang="zh-TW" altLang="en-US" sz="3600" kern="0" dirty="0"/>
              <a:t> </a:t>
            </a:r>
            <a:r>
              <a:rPr kumimoji="1" lang="en-US" altLang="zh-TW" sz="3600" kern="0" dirty="0"/>
              <a:t>Restful API</a:t>
            </a:r>
            <a:r>
              <a:rPr kumimoji="1" lang="zh-TW" altLang="en-US" sz="3600" kern="0" dirty="0"/>
              <a:t>存取資料</a:t>
            </a:r>
          </a:p>
          <a:p>
            <a:endParaRPr kumimoji="1" lang="zh-TW" altLang="en-US" sz="3600" kern="0" dirty="0"/>
          </a:p>
        </p:txBody>
      </p:sp>
    </p:spTree>
    <p:extLst>
      <p:ext uri="{BB962C8B-B14F-4D97-AF65-F5344CB8AC3E}">
        <p14:creationId xmlns:p14="http://schemas.microsoft.com/office/powerpoint/2010/main" val="1050292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F6022492-9300-4CE8-8CCD-EBB8E7FC7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000" dirty="0"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Restful API</a:t>
            </a:r>
            <a:endParaRPr lang="zh-TW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F4CE7A6-2DBB-4279-A816-DF001C6964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2201" y="2000583"/>
            <a:ext cx="9827599" cy="4436399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Application Programming Interface(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應用程式介面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</a:p>
          <a:p>
            <a:pPr lvl="2"/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透過這個介面獲取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/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處理訊息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	</a:t>
            </a:r>
          </a:p>
          <a:p>
            <a:pPr lvl="5"/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使用了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HTTP protocol (GET/POST/PUT/DELETE)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27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0F96CA7-D926-4B0D-8C52-56B06001C9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1886911"/>
              </p:ext>
            </p:extLst>
          </p:nvPr>
        </p:nvGraphicFramePr>
        <p:xfrm>
          <a:off x="1667724" y="3899070"/>
          <a:ext cx="628052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55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024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02470">
                  <a:extLst>
                    <a:ext uri="{9D8B030D-6E8A-4147-A177-3AD203B41FA5}">
                      <a16:colId xmlns:a16="http://schemas.microsoft.com/office/drawing/2014/main" val="559733029"/>
                    </a:ext>
                  </a:extLst>
                </a:gridCol>
              </a:tblGrid>
              <a:tr h="167889">
                <a:tc>
                  <a:txBody>
                    <a:bodyPr/>
                    <a:lstStyle/>
                    <a:p>
                      <a:r>
                        <a:rPr lang="en-US" altLang="zh-TW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Http protocol 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操作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說明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744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Post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新增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445">
                <a:tc>
                  <a:txBody>
                    <a:bodyPr/>
                    <a:lstStyle/>
                    <a:p>
                      <a:r>
                        <a:rPr lang="en-US" altLang="zh-TW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Get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讀取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7445">
                <a:tc>
                  <a:txBody>
                    <a:bodyPr/>
                    <a:lstStyle/>
                    <a:p>
                      <a:r>
                        <a:rPr lang="en-US" altLang="zh-TW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Put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更新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7445">
                <a:tc>
                  <a:txBody>
                    <a:bodyPr/>
                    <a:lstStyle/>
                    <a:p>
                      <a:r>
                        <a:rPr lang="en-US" altLang="zh-TW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Delete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Delete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刪除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2533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D1259E-BEB3-FF4E-A347-8F1BBB074AC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04800" y="128536"/>
            <a:ext cx="10515600" cy="900509"/>
          </a:xfrm>
        </p:spPr>
        <p:txBody>
          <a:bodyPr/>
          <a:lstStyle/>
          <a:p>
            <a:r>
              <a:rPr kumimoji="1" lang="en-US" altLang="zh-TW" sz="3600" dirty="0"/>
              <a:t>FHIR Restful API…</a:t>
            </a:r>
            <a:endParaRPr kumimoji="1" lang="zh-TW" altLang="en-US" sz="36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28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grpSp>
        <p:nvGrpSpPr>
          <p:cNvPr id="5" name="群組 34">
            <a:extLst>
              <a:ext uri="{FF2B5EF4-FFF2-40B4-BE49-F238E27FC236}">
                <a16:creationId xmlns:a16="http://schemas.microsoft.com/office/drawing/2014/main" id="{B0BBBAC5-C6F5-C843-8080-B47EE0A07896}"/>
              </a:ext>
            </a:extLst>
          </p:cNvPr>
          <p:cNvGrpSpPr/>
          <p:nvPr/>
        </p:nvGrpSpPr>
        <p:grpSpPr>
          <a:xfrm>
            <a:off x="436664" y="1418475"/>
            <a:ext cx="9287802" cy="830997"/>
            <a:chOff x="391053" y="1383557"/>
            <a:chExt cx="6965852" cy="830997"/>
          </a:xfrm>
        </p:grpSpPr>
        <p:grpSp>
          <p:nvGrpSpPr>
            <p:cNvPr id="6" name="群組 23">
              <a:extLst>
                <a:ext uri="{FF2B5EF4-FFF2-40B4-BE49-F238E27FC236}">
                  <a16:creationId xmlns:a16="http://schemas.microsoft.com/office/drawing/2014/main" id="{B63CD033-8FF8-0942-B386-B7664DBD7251}"/>
                </a:ext>
              </a:extLst>
            </p:cNvPr>
            <p:cNvGrpSpPr/>
            <p:nvPr/>
          </p:nvGrpSpPr>
          <p:grpSpPr>
            <a:xfrm>
              <a:off x="391053" y="1383557"/>
              <a:ext cx="5896253" cy="830997"/>
              <a:chOff x="391053" y="1383557"/>
              <a:chExt cx="5896253" cy="830997"/>
            </a:xfrm>
          </p:grpSpPr>
          <p:grpSp>
            <p:nvGrpSpPr>
              <p:cNvPr id="8" name="群組 32">
                <a:extLst>
                  <a:ext uri="{FF2B5EF4-FFF2-40B4-BE49-F238E27FC236}">
                    <a16:creationId xmlns:a16="http://schemas.microsoft.com/office/drawing/2014/main" id="{99982450-3908-164A-AC70-436491DEC2E4}"/>
                  </a:ext>
                </a:extLst>
              </p:cNvPr>
              <p:cNvGrpSpPr/>
              <p:nvPr/>
            </p:nvGrpSpPr>
            <p:grpSpPr>
              <a:xfrm>
                <a:off x="1643042" y="1571612"/>
                <a:ext cx="4644264" cy="499272"/>
                <a:chOff x="1643042" y="1571612"/>
                <a:chExt cx="4644264" cy="499272"/>
              </a:xfrm>
            </p:grpSpPr>
            <p:cxnSp>
              <p:nvCxnSpPr>
                <p:cNvPr id="10" name="直線接點 9">
                  <a:extLst>
                    <a:ext uri="{FF2B5EF4-FFF2-40B4-BE49-F238E27FC236}">
                      <a16:creationId xmlns:a16="http://schemas.microsoft.com/office/drawing/2014/main" id="{A649F0F6-D905-6743-A406-458F7A90E471}"/>
                    </a:ext>
                  </a:extLst>
                </p:cNvPr>
                <p:cNvCxnSpPr/>
                <p:nvPr/>
              </p:nvCxnSpPr>
              <p:spPr>
                <a:xfrm rot="5400000">
                  <a:off x="1393803" y="1820851"/>
                  <a:ext cx="499272" cy="794"/>
                </a:xfrm>
                <a:prstGeom prst="line">
                  <a:avLst/>
                </a:prstGeom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直線接點 10">
                  <a:extLst>
                    <a:ext uri="{FF2B5EF4-FFF2-40B4-BE49-F238E27FC236}">
                      <a16:creationId xmlns:a16="http://schemas.microsoft.com/office/drawing/2014/main" id="{6D72E7E2-4F68-6248-ADA2-DBCA6F65E73F}"/>
                    </a:ext>
                  </a:extLst>
                </p:cNvPr>
                <p:cNvCxnSpPr/>
                <p:nvPr/>
              </p:nvCxnSpPr>
              <p:spPr>
                <a:xfrm rot="5400000">
                  <a:off x="4179885" y="1820851"/>
                  <a:ext cx="499272" cy="794"/>
                </a:xfrm>
                <a:prstGeom prst="line">
                  <a:avLst/>
                </a:prstGeom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" name="文字方塊 11">
                  <a:extLst>
                    <a:ext uri="{FF2B5EF4-FFF2-40B4-BE49-F238E27FC236}">
                      <a16:creationId xmlns:a16="http://schemas.microsoft.com/office/drawing/2014/main" id="{F783CBA0-CE8D-A842-B0EE-6ABCEB2C5D28}"/>
                    </a:ext>
                  </a:extLst>
                </p:cNvPr>
                <p:cNvSpPr txBox="1"/>
                <p:nvPr/>
              </p:nvSpPr>
              <p:spPr>
                <a:xfrm>
                  <a:off x="2214546" y="1571612"/>
                  <a:ext cx="1335943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TW" sz="2400" dirty="0">
                      <a:solidFill>
                        <a:srgbClr val="0070C0"/>
                      </a:solidFill>
                      <a:latin typeface="Times New Roman" pitchFamily="18" charset="0"/>
                      <a:cs typeface="Times New Roman" pitchFamily="18" charset="0"/>
                    </a:rPr>
                    <a:t>Service Base</a:t>
                  </a:r>
                  <a:endParaRPr lang="zh-TW" altLang="en-US" sz="2400" dirty="0">
                    <a:solidFill>
                      <a:srgbClr val="0070C0"/>
                    </a:solidFill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  <p:cxnSp>
              <p:nvCxnSpPr>
                <p:cNvPr id="13" name="直線接點 12">
                  <a:extLst>
                    <a:ext uri="{FF2B5EF4-FFF2-40B4-BE49-F238E27FC236}">
                      <a16:creationId xmlns:a16="http://schemas.microsoft.com/office/drawing/2014/main" id="{A57C3F11-348B-C04B-875C-5D90DB4F6A38}"/>
                    </a:ext>
                  </a:extLst>
                </p:cNvPr>
                <p:cNvCxnSpPr/>
                <p:nvPr/>
              </p:nvCxnSpPr>
              <p:spPr>
                <a:xfrm rot="5400000">
                  <a:off x="4251323" y="1820851"/>
                  <a:ext cx="499272" cy="794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直線接點 13">
                  <a:extLst>
                    <a:ext uri="{FF2B5EF4-FFF2-40B4-BE49-F238E27FC236}">
                      <a16:creationId xmlns:a16="http://schemas.microsoft.com/office/drawing/2014/main" id="{90C4740F-AE51-4248-B3B5-E82F476F3605}"/>
                    </a:ext>
                  </a:extLst>
                </p:cNvPr>
                <p:cNvCxnSpPr/>
                <p:nvPr/>
              </p:nvCxnSpPr>
              <p:spPr>
                <a:xfrm rot="5400000">
                  <a:off x="5536413" y="1820851"/>
                  <a:ext cx="499272" cy="794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" name="文字方塊 14">
                  <a:extLst>
                    <a:ext uri="{FF2B5EF4-FFF2-40B4-BE49-F238E27FC236}">
                      <a16:creationId xmlns:a16="http://schemas.microsoft.com/office/drawing/2014/main" id="{982C0730-E574-8F4A-8D76-35390D57079B}"/>
                    </a:ext>
                  </a:extLst>
                </p:cNvPr>
                <p:cNvSpPr txBox="1"/>
                <p:nvPr/>
              </p:nvSpPr>
              <p:spPr>
                <a:xfrm>
                  <a:off x="4500562" y="1571612"/>
                  <a:ext cx="996908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TW" sz="2400" dirty="0">
                      <a:solidFill>
                        <a:srgbClr val="FF0000"/>
                      </a:solidFill>
                      <a:latin typeface="Times New Roman" pitchFamily="18" charset="0"/>
                      <a:cs typeface="Times New Roman" pitchFamily="18" charset="0"/>
                    </a:rPr>
                    <a:t>Resource</a:t>
                  </a:r>
                  <a:endParaRPr lang="zh-TW" altLang="en-US" sz="2400" dirty="0">
                    <a:solidFill>
                      <a:srgbClr val="FF0000"/>
                    </a:solidFill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  <p:cxnSp>
              <p:nvCxnSpPr>
                <p:cNvPr id="16" name="直線接點 15">
                  <a:extLst>
                    <a:ext uri="{FF2B5EF4-FFF2-40B4-BE49-F238E27FC236}">
                      <a16:creationId xmlns:a16="http://schemas.microsoft.com/office/drawing/2014/main" id="{C5ADD89B-E4DC-CE49-A993-117639068AE6}"/>
                    </a:ext>
                  </a:extLst>
                </p:cNvPr>
                <p:cNvCxnSpPr/>
                <p:nvPr/>
              </p:nvCxnSpPr>
              <p:spPr>
                <a:xfrm rot="5400000">
                  <a:off x="5608645" y="1820851"/>
                  <a:ext cx="499272" cy="794"/>
                </a:xfrm>
                <a:prstGeom prst="line">
                  <a:avLst/>
                </a:prstGeom>
                <a:ln>
                  <a:solidFill>
                    <a:srgbClr val="7030A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線接點 16">
                  <a:extLst>
                    <a:ext uri="{FF2B5EF4-FFF2-40B4-BE49-F238E27FC236}">
                      <a16:creationId xmlns:a16="http://schemas.microsoft.com/office/drawing/2014/main" id="{38D04C72-52A5-174A-9A73-8DB6A41E7DA3}"/>
                    </a:ext>
                  </a:extLst>
                </p:cNvPr>
                <p:cNvCxnSpPr/>
                <p:nvPr/>
              </p:nvCxnSpPr>
              <p:spPr>
                <a:xfrm rot="5400000">
                  <a:off x="6037273" y="1820851"/>
                  <a:ext cx="499272" cy="794"/>
                </a:xfrm>
                <a:prstGeom prst="line">
                  <a:avLst/>
                </a:prstGeom>
                <a:ln>
                  <a:solidFill>
                    <a:srgbClr val="7030A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文字方塊 17">
                  <a:extLst>
                    <a:ext uri="{FF2B5EF4-FFF2-40B4-BE49-F238E27FC236}">
                      <a16:creationId xmlns:a16="http://schemas.microsoft.com/office/drawing/2014/main" id="{B7399830-FE4D-DC40-B450-6CEBF7326EA0}"/>
                    </a:ext>
                  </a:extLst>
                </p:cNvPr>
                <p:cNvSpPr txBox="1"/>
                <p:nvPr/>
              </p:nvSpPr>
              <p:spPr>
                <a:xfrm>
                  <a:off x="5857884" y="1571612"/>
                  <a:ext cx="330860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TW" sz="2400" dirty="0">
                      <a:solidFill>
                        <a:srgbClr val="7030A0"/>
                      </a:solidFill>
                      <a:latin typeface="Times New Roman" pitchFamily="18" charset="0"/>
                      <a:cs typeface="Times New Roman" pitchFamily="18" charset="0"/>
                    </a:rPr>
                    <a:t>Id</a:t>
                  </a:r>
                  <a:endParaRPr lang="zh-TW" altLang="en-US" sz="2400" dirty="0">
                    <a:solidFill>
                      <a:srgbClr val="7030A0"/>
                    </a:solidFill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</p:grpSp>
          <p:sp>
            <p:nvSpPr>
              <p:cNvPr id="9" name="文字方塊 8">
                <a:extLst>
                  <a:ext uri="{FF2B5EF4-FFF2-40B4-BE49-F238E27FC236}">
                    <a16:creationId xmlns:a16="http://schemas.microsoft.com/office/drawing/2014/main" id="{FB11FA84-F227-EF44-A121-FB3FA70E9CC1}"/>
                  </a:ext>
                </a:extLst>
              </p:cNvPr>
              <p:cNvSpPr txBox="1"/>
              <p:nvPr/>
            </p:nvSpPr>
            <p:spPr>
              <a:xfrm>
                <a:off x="391053" y="1383557"/>
                <a:ext cx="1060628" cy="8309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TW" sz="2400" dirty="0">
                    <a:latin typeface="Times New Roman" pitchFamily="18" charset="0"/>
                    <a:cs typeface="Times New Roman" pitchFamily="18" charset="0"/>
                  </a:rPr>
                  <a:t>Http</a:t>
                </a:r>
                <a:br>
                  <a:rPr lang="en-US" altLang="zh-TW" sz="2400" dirty="0">
                    <a:latin typeface="Times New Roman" pitchFamily="18" charset="0"/>
                    <a:cs typeface="Times New Roman" pitchFamily="18" charset="0"/>
                  </a:rPr>
                </a:br>
                <a:r>
                  <a:rPr lang="en-US" altLang="zh-TW" sz="2400" dirty="0">
                    <a:latin typeface="Times New Roman" pitchFamily="18" charset="0"/>
                    <a:cs typeface="Times New Roman" pitchFamily="18" charset="0"/>
                  </a:rPr>
                  <a:t>Operation</a:t>
                </a:r>
                <a:endParaRPr lang="zh-TW" altLang="en-US" sz="24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p:grp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1EC8563D-07D6-3344-8375-AB565475169B}"/>
                </a:ext>
              </a:extLst>
            </p:cNvPr>
            <p:cNvSpPr txBox="1"/>
            <p:nvPr/>
          </p:nvSpPr>
          <p:spPr>
            <a:xfrm>
              <a:off x="6500661" y="1571612"/>
              <a:ext cx="856244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2400" dirty="0">
                  <a:solidFill>
                    <a:schemeClr val="bg1">
                      <a:lumMod val="65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Method</a:t>
              </a:r>
              <a:endParaRPr lang="zh-TW" altLang="en-US" sz="2400" dirty="0">
                <a:solidFill>
                  <a:schemeClr val="bg1">
                    <a:lumMod val="65000"/>
                  </a:schemeClr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id="{9D7276D5-1B53-BD47-AEAD-7457CF0AB5D5}"/>
              </a:ext>
            </a:extLst>
          </p:cNvPr>
          <p:cNvSpPr/>
          <p:nvPr/>
        </p:nvSpPr>
        <p:spPr>
          <a:xfrm>
            <a:off x="677333" y="2322656"/>
            <a:ext cx="8520988" cy="42986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https://</a:t>
            </a:r>
            <a:r>
              <a:rPr lang="en-US" altLang="zh-TW" sz="2400" dirty="0" err="1">
                <a:solidFill>
                  <a:srgbClr val="0070C0"/>
                </a:solidFill>
              </a:rPr>
              <a:t>hapi.fhir.tw</a:t>
            </a:r>
            <a:r>
              <a:rPr lang="en-US" altLang="zh-TW" sz="2400" dirty="0">
                <a:solidFill>
                  <a:srgbClr val="0070C0"/>
                </a:solidFill>
              </a:rPr>
              <a:t>/fhir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en-US" altLang="zh-TW" sz="2400" dirty="0">
                <a:solidFill>
                  <a:srgbClr val="FF0000"/>
                </a:solidFill>
              </a:rPr>
              <a:t>Patient</a:t>
            </a:r>
          </a:p>
          <a:p>
            <a:r>
              <a:rPr lang="en-US" altLang="zh-TW" sz="2400" dirty="0"/>
              <a:t>Get Patient List</a:t>
            </a:r>
            <a:endParaRPr lang="zh-TW" altLang="en-US" sz="2400" dirty="0"/>
          </a:p>
          <a:p>
            <a:pPr marL="342900" indent="-34290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POST https://</a:t>
            </a:r>
            <a:r>
              <a:rPr lang="en-US" altLang="zh-TW" sz="2400" dirty="0" err="1">
                <a:solidFill>
                  <a:srgbClr val="0070C0"/>
                </a:solidFill>
              </a:rPr>
              <a:t>hapi.fhir.tw</a:t>
            </a:r>
            <a:r>
              <a:rPr lang="en-US" altLang="zh-TW" sz="2400" dirty="0">
                <a:solidFill>
                  <a:srgbClr val="0070C0"/>
                </a:solidFill>
              </a:rPr>
              <a:t>/fhir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en-US" altLang="zh-TW" sz="2400" dirty="0">
                <a:solidFill>
                  <a:srgbClr val="FF0000"/>
                </a:solidFill>
              </a:rPr>
              <a:t>Patient</a:t>
            </a:r>
          </a:p>
          <a:p>
            <a:r>
              <a:rPr lang="en-US" altLang="zh-TW" sz="2400" dirty="0"/>
              <a:t>Create Patient</a:t>
            </a:r>
            <a:endParaRPr lang="zh-TW" altLang="en-US" sz="2400" dirty="0"/>
          </a:p>
          <a:p>
            <a:pPr marL="342900" indent="-34290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https://</a:t>
            </a:r>
            <a:r>
              <a:rPr lang="en-US" altLang="zh-TW" sz="2400" dirty="0" err="1">
                <a:solidFill>
                  <a:srgbClr val="0070C0"/>
                </a:solidFill>
              </a:rPr>
              <a:t>hapi.fhir.tw</a:t>
            </a:r>
            <a:r>
              <a:rPr lang="en-US" altLang="zh-TW" sz="2400" dirty="0">
                <a:solidFill>
                  <a:srgbClr val="0070C0"/>
                </a:solidFill>
              </a:rPr>
              <a:t>/fhir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en-US" altLang="zh-TW" sz="2400" dirty="0">
                <a:solidFill>
                  <a:srgbClr val="FF0000"/>
                </a:solidFill>
              </a:rPr>
              <a:t>Patient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en-US" altLang="zh-TW" sz="2400" dirty="0">
                <a:solidFill>
                  <a:srgbClr val="7030A0"/>
                </a:solidFill>
              </a:rPr>
              <a:t>123</a:t>
            </a:r>
          </a:p>
          <a:p>
            <a:r>
              <a:rPr lang="en-US" altLang="zh-TW" sz="2400" dirty="0"/>
              <a:t>Get Patient  ID=123</a:t>
            </a:r>
          </a:p>
          <a:p>
            <a:pPr marL="342900" indent="-34290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PUT https://</a:t>
            </a:r>
            <a:r>
              <a:rPr lang="en-US" altLang="zh-TW" sz="2400" dirty="0" err="1">
                <a:solidFill>
                  <a:srgbClr val="0070C0"/>
                </a:solidFill>
              </a:rPr>
              <a:t>hapi.fhir.tw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en-US" altLang="zh-TW" sz="2400" dirty="0">
                <a:solidFill>
                  <a:srgbClr val="FF0000"/>
                </a:solidFill>
              </a:rPr>
              <a:t>Patient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en-US" altLang="zh-TW" sz="2400" dirty="0">
                <a:solidFill>
                  <a:srgbClr val="7030A0"/>
                </a:solidFill>
              </a:rPr>
              <a:t>123</a:t>
            </a:r>
          </a:p>
          <a:p>
            <a:r>
              <a:rPr lang="en-US" altLang="zh-TW" sz="2400" dirty="0"/>
              <a:t>Update Patient  ID=123</a:t>
            </a:r>
          </a:p>
          <a:p>
            <a:pPr marL="342900" indent="-34290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DELETE https://</a:t>
            </a:r>
            <a:r>
              <a:rPr lang="en-US" altLang="zh-TW" sz="2400" dirty="0" err="1">
                <a:solidFill>
                  <a:srgbClr val="0070C0"/>
                </a:solidFill>
              </a:rPr>
              <a:t>hapi.fhir.tw</a:t>
            </a:r>
            <a:r>
              <a:rPr lang="en-US" altLang="zh-TW" sz="2400" dirty="0">
                <a:solidFill>
                  <a:srgbClr val="0070C0"/>
                </a:solidFill>
              </a:rPr>
              <a:t>/fhir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en-US" altLang="zh-TW" sz="2400" dirty="0">
                <a:solidFill>
                  <a:srgbClr val="FF0000"/>
                </a:solidFill>
              </a:rPr>
              <a:t>Patient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en-US" altLang="zh-TW" sz="2400" dirty="0">
                <a:solidFill>
                  <a:srgbClr val="7030A0"/>
                </a:solidFill>
              </a:rPr>
              <a:t>123</a:t>
            </a:r>
          </a:p>
          <a:p>
            <a:r>
              <a:rPr lang="en-US" altLang="zh-TW" sz="2400" dirty="0"/>
              <a:t>Delete Patient  ID=123</a:t>
            </a:r>
          </a:p>
        </p:txBody>
      </p:sp>
    </p:spTree>
    <p:extLst>
      <p:ext uri="{BB962C8B-B14F-4D97-AF65-F5344CB8AC3E}">
        <p14:creationId xmlns:p14="http://schemas.microsoft.com/office/powerpoint/2010/main" val="39677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D1259E-BEB3-FF4E-A347-8F1BBB074AC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13509" y="136525"/>
            <a:ext cx="10515600" cy="790831"/>
          </a:xfrm>
        </p:spPr>
        <p:txBody>
          <a:bodyPr/>
          <a:lstStyle/>
          <a:p>
            <a:r>
              <a:rPr kumimoji="1" lang="en-US" altLang="zh-TW" sz="3600" dirty="0"/>
              <a:t>FHIR Server…</a:t>
            </a:r>
            <a:endParaRPr kumimoji="1" lang="zh-TW" altLang="en-US" sz="36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29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AAC32A79-DA96-4445-BAEF-EFC8513884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976296"/>
              </p:ext>
            </p:extLst>
          </p:nvPr>
        </p:nvGraphicFramePr>
        <p:xfrm>
          <a:off x="681445" y="1680521"/>
          <a:ext cx="10829109" cy="4057901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1694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24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317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023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215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66823">
                  <a:extLst>
                    <a:ext uri="{9D8B030D-6E8A-4147-A177-3AD203B41FA5}">
                      <a16:colId xmlns:a16="http://schemas.microsoft.com/office/drawing/2014/main" val="3130332123"/>
                    </a:ext>
                  </a:extLst>
                </a:gridCol>
              </a:tblGrid>
              <a:tr h="490547">
                <a:tc>
                  <a:txBody>
                    <a:bodyPr/>
                    <a:lstStyle/>
                    <a:p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platform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1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Hapi-fhir</a:t>
                      </a:r>
                      <a:endParaRPr lang="en-US" altLang="zh-TW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1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FirelyTeam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AWS FHIR</a:t>
                      </a: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Azure FHIR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IBM FHIR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4609">
                <a:tc>
                  <a:txBody>
                    <a:bodyPr/>
                    <a:lstStyle/>
                    <a:p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Language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Java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.NET </a:t>
                      </a:r>
                      <a:r>
                        <a:rPr lang="en-US" altLang="zh-TW" sz="2100" b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C#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Java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C#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Java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8387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1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Database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1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MySql</a:t>
                      </a:r>
                      <a:endParaRPr lang="en-US" altLang="zh-TW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PostgreSQL</a:t>
                      </a:r>
                    </a:p>
                    <a:p>
                      <a:pPr algn="ctr"/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1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Mongodb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DynamoDB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Cosmo DB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zh-TW" sz="21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Db2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517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RESTful</a:t>
                      </a:r>
                      <a:r>
                        <a:rPr lang="en-US" altLang="zh-TW" sz="21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API 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Available 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Available 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Partial 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Partial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Partial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5871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FHIR Standard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v4.0.1~r5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v4.0.1~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v4.0.1~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v4.0.1~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V4.0.1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9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StartDate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2001~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2014~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2020~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2020~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2021~</a:t>
                      </a:r>
                      <a:endParaRPr lang="zh-TW" altLang="en-US" sz="2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388" marR="108388" marT="54194" marB="54194"/>
                </a:tc>
                <a:extLst>
                  <a:ext uri="{0D108BD9-81ED-4DB2-BD59-A6C34878D82A}">
                    <a16:rowId xmlns:a16="http://schemas.microsoft.com/office/drawing/2014/main" val="1164555692"/>
                  </a:ext>
                </a:extLst>
              </a:tr>
            </a:tbl>
          </a:graphicData>
        </a:graphic>
      </p:graphicFrame>
      <p:sp>
        <p:nvSpPr>
          <p:cNvPr id="6" name="矩形 5">
            <a:extLst>
              <a:ext uri="{FF2B5EF4-FFF2-40B4-BE49-F238E27FC236}">
                <a16:creationId xmlns:a16="http://schemas.microsoft.com/office/drawing/2014/main" id="{4F6753B8-038D-3542-AB1C-69334C152C61}"/>
              </a:ext>
            </a:extLst>
          </p:cNvPr>
          <p:cNvSpPr/>
          <p:nvPr/>
        </p:nvSpPr>
        <p:spPr>
          <a:xfrm>
            <a:off x="82400" y="6485765"/>
            <a:ext cx="81819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zh-TW" dirty="0">
                <a:solidFill>
                  <a:schemeClr val="bg1">
                    <a:lumMod val="65000"/>
                  </a:schemeClr>
                </a:solidFill>
              </a:rPr>
              <a:t>http://wiki.hl7.org/</a:t>
            </a:r>
            <a:r>
              <a:rPr lang="de-DE" altLang="zh-TW" dirty="0" err="1">
                <a:solidFill>
                  <a:schemeClr val="bg1">
                    <a:lumMod val="65000"/>
                  </a:schemeClr>
                </a:solidFill>
              </a:rPr>
              <a:t>index.php?title</a:t>
            </a:r>
            <a:r>
              <a:rPr lang="de-DE" altLang="zh-TW" dirty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de-DE" altLang="zh-TW" dirty="0" err="1">
                <a:solidFill>
                  <a:schemeClr val="bg1">
                    <a:lumMod val="65000"/>
                  </a:schemeClr>
                </a:solidFill>
              </a:rPr>
              <a:t>Publicly_Available_FHIR_Servers_for_testing</a:t>
            </a:r>
            <a:endParaRPr lang="zh-TW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8902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D1259E-BEB3-FF4E-A347-8F1BBB074AC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0515600" cy="1343025"/>
          </a:xfrm>
        </p:spPr>
        <p:txBody>
          <a:bodyPr/>
          <a:lstStyle/>
          <a:p>
            <a:r>
              <a:rPr kumimoji="1" lang="zh-TW" altLang="en-US" sz="3600" dirty="0"/>
              <a:t>透過這堂課，你會學到</a:t>
            </a:r>
            <a:r>
              <a:rPr kumimoji="1" lang="en-US" altLang="zh-TW" sz="3600" dirty="0"/>
              <a:t>…</a:t>
            </a:r>
            <a:endParaRPr kumimoji="1" lang="zh-TW" altLang="en-US" sz="36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2C4EB64-AEC7-ED47-9EB4-FA6089F7463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400300" y="2125361"/>
            <a:ext cx="8115300" cy="3347266"/>
          </a:xfrm>
        </p:spPr>
        <p:txBody>
          <a:bodyPr/>
          <a:lstStyle/>
          <a:p>
            <a:pPr>
              <a:buFont typeface="Wingdings" pitchFamily="2" charset="2"/>
              <a:buChar char="ü"/>
            </a:pPr>
            <a:r>
              <a:rPr kumimoji="1" lang="zh-TW" altLang="en-US" sz="28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什麼是</a:t>
            </a:r>
            <a:r>
              <a:rPr kumimoji="1" lang="en-US" altLang="zh-TW" sz="28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FHIR</a:t>
            </a:r>
          </a:p>
          <a:p>
            <a:pPr>
              <a:buFont typeface="Wingdings" pitchFamily="2" charset="2"/>
              <a:buChar char="ü"/>
            </a:pPr>
            <a:r>
              <a:rPr kumimoji="1" lang="en-US" altLang="zh-TW" sz="28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FHIR</a:t>
            </a:r>
            <a:r>
              <a:rPr kumimoji="1" lang="zh-TW" altLang="en-US" sz="28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有什麼好處</a:t>
            </a:r>
            <a:endParaRPr kumimoji="1" lang="en-US" altLang="zh-TW" sz="2800" dirty="0">
              <a:latin typeface="BiauKai" panose="02010601000101010101" pitchFamily="2" charset="-120"/>
              <a:ea typeface="BiauKai" panose="02010601000101010101" pitchFamily="2" charset="-12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ü"/>
            </a:pPr>
            <a:r>
              <a:rPr kumimoji="1" lang="en-US" altLang="zh-TW" sz="28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FHIR</a:t>
            </a:r>
            <a:r>
              <a:rPr kumimoji="1" lang="zh-TW" altLang="en-US" sz="28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 </a:t>
            </a:r>
            <a:r>
              <a:rPr kumimoji="1" lang="en-US" altLang="zh-TW" sz="28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Resource</a:t>
            </a:r>
            <a:r>
              <a:rPr kumimoji="1" lang="zh-TW" altLang="en-US" sz="28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概述</a:t>
            </a:r>
            <a:endParaRPr kumimoji="1" lang="en-US" altLang="zh-TW" sz="2800" dirty="0">
              <a:latin typeface="BiauKai" panose="02010601000101010101" pitchFamily="2" charset="-120"/>
              <a:ea typeface="BiauKai" panose="02010601000101010101" pitchFamily="2" charset="-12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ü"/>
            </a:pPr>
            <a:r>
              <a:rPr kumimoji="1" lang="en-US" altLang="zh-TW" sz="28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FHIR</a:t>
            </a:r>
            <a:r>
              <a:rPr kumimoji="1" lang="zh-TW" altLang="en-US" sz="28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 </a:t>
            </a:r>
            <a:r>
              <a:rPr kumimoji="1" lang="en-US" altLang="zh-TW" sz="28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Restful API </a:t>
            </a:r>
            <a:r>
              <a:rPr kumimoji="1" lang="zh-TW" altLang="en-US" sz="28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概述</a:t>
            </a:r>
            <a:endParaRPr kumimoji="1" lang="en-US" altLang="zh-TW" sz="2800" dirty="0">
              <a:latin typeface="BiauKai" panose="02010601000101010101" pitchFamily="2" charset="-120"/>
              <a:ea typeface="BiauKai" panose="02010601000101010101" pitchFamily="2" charset="-12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ü"/>
            </a:pPr>
            <a:r>
              <a:rPr kumimoji="1" lang="zh-TW" altLang="en-US" sz="28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學會使用</a:t>
            </a:r>
            <a:r>
              <a:rPr kumimoji="1" lang="en-US" altLang="zh-TW" sz="28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HAPI FHIR</a:t>
            </a:r>
            <a:r>
              <a:rPr kumimoji="1" lang="zh-TW" altLang="en-US" sz="28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取得數據</a:t>
            </a:r>
            <a:endParaRPr kumimoji="1" lang="en-US" altLang="zh-TW" sz="2800" dirty="0">
              <a:latin typeface="BiauKai" panose="02010601000101010101" pitchFamily="2" charset="-120"/>
              <a:ea typeface="BiauKai" panose="02010601000101010101" pitchFamily="2" charset="-120"/>
              <a:cs typeface="Times New Roman" panose="02020603050405020304" pitchFamily="18" charset="0"/>
            </a:endParaRPr>
          </a:p>
          <a:p>
            <a:endParaRPr kumimoji="1" lang="en-US" altLang="zh-TW" sz="2800" dirty="0"/>
          </a:p>
          <a:p>
            <a:endParaRPr kumimoji="1" lang="zh-TW" altLang="en-US" sz="28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9E6567-8650-4B42-94CD-BBAE8794BE01}" type="slidenum">
              <a:rPr kumimoji="0" lang="zh-TW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新細明體" panose="02020500000000000000" pitchFamily="18" charset="-120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4613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2445033" y="3085601"/>
            <a:ext cx="7302000" cy="1093199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r>
              <a:rPr lang="en-US" altLang="zh-TW" sz="5400" dirty="0">
                <a:latin typeface="BiauKai" panose="02010601000101010101" pitchFamily="2" charset="-120"/>
                <a:ea typeface="BiauKai" panose="02010601000101010101" pitchFamily="2" charset="-120"/>
              </a:rPr>
              <a:t>HAPI FHIR </a:t>
            </a:r>
            <a:r>
              <a:rPr lang="zh-TW" altLang="en-US" sz="5400" dirty="0">
                <a:latin typeface="BiauKai" panose="02010601000101010101" pitchFamily="2" charset="-120"/>
                <a:ea typeface="BiauKai" panose="02010601000101010101" pitchFamily="2" charset="-120"/>
              </a:rPr>
              <a:t>介紹</a:t>
            </a:r>
            <a:endParaRPr lang="en" sz="540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31666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31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D0AA63A-26C3-744C-98A4-E9B9D82A8B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749" y="0"/>
            <a:ext cx="9251073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DC598B3-6625-8C44-8846-EE1FB4735EB8}"/>
              </a:ext>
            </a:extLst>
          </p:cNvPr>
          <p:cNvSpPr/>
          <p:nvPr/>
        </p:nvSpPr>
        <p:spPr>
          <a:xfrm>
            <a:off x="7072133" y="2880366"/>
            <a:ext cx="320049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FHIR Test Server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</a:t>
            </a:r>
            <a:r>
              <a:rPr lang="en-US" altLang="zh-TW" sz="24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hapi.fhir.tw</a:t>
            </a:r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zh-TW" sz="24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fhir</a:t>
            </a:r>
            <a:endParaRPr lang="en-US" altLang="zh-TW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075C3DC-C143-1246-9B08-CE429168A2CF}"/>
              </a:ext>
            </a:extLst>
          </p:cNvPr>
          <p:cNvSpPr/>
          <p:nvPr/>
        </p:nvSpPr>
        <p:spPr>
          <a:xfrm>
            <a:off x="3805882" y="3295865"/>
            <a:ext cx="2842054" cy="3651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9122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32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AC5FE8CA-A7EE-405D-92AE-8F90B37CA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4984"/>
            <a:ext cx="12192000" cy="5688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694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F6022492-9300-4CE8-8CCD-EBB8E7FC7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000" dirty="0"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Practice</a:t>
            </a:r>
            <a:endParaRPr lang="zh-TW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F4CE7A6-2DBB-4279-A816-DF001C6964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2201" y="2000583"/>
            <a:ext cx="9827599" cy="4436399"/>
          </a:xfrm>
        </p:spPr>
        <p:txBody>
          <a:bodyPr/>
          <a:lstStyle/>
          <a:p>
            <a:pPr lvl="2">
              <a:buNone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使用介面操作下列功能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建立病人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讀取病人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更新病人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刪除病人</a:t>
            </a:r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33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0F96CA7-D926-4B0D-8C52-56B06001C9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9838505"/>
              </p:ext>
            </p:extLst>
          </p:nvPr>
        </p:nvGraphicFramePr>
        <p:xfrm>
          <a:off x="1406466" y="4070350"/>
          <a:ext cx="628052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09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92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40296">
                  <a:extLst>
                    <a:ext uri="{9D8B030D-6E8A-4147-A177-3AD203B41FA5}">
                      <a16:colId xmlns:a16="http://schemas.microsoft.com/office/drawing/2014/main" val="559733029"/>
                    </a:ext>
                  </a:extLst>
                </a:gridCol>
              </a:tblGrid>
              <a:tr h="167889">
                <a:tc>
                  <a:txBody>
                    <a:bodyPr/>
                    <a:lstStyle/>
                    <a:p>
                      <a:r>
                        <a:rPr lang="en-US" altLang="zh-TW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Http protocol 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操作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說明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744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Post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新增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445">
                <a:tc>
                  <a:txBody>
                    <a:bodyPr/>
                    <a:lstStyle/>
                    <a:p>
                      <a:r>
                        <a:rPr lang="en-US" altLang="zh-TW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Get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40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讀取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7445">
                <a:tc>
                  <a:txBody>
                    <a:bodyPr/>
                    <a:lstStyle/>
                    <a:p>
                      <a:r>
                        <a:rPr lang="en-US" altLang="zh-TW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Put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40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更新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7445">
                <a:tc>
                  <a:txBody>
                    <a:bodyPr/>
                    <a:lstStyle/>
                    <a:p>
                      <a:r>
                        <a:rPr lang="en-US" altLang="zh-TW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Delete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Delete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4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刪除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7468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 txBox="1">
            <a:spLocks noGrp="1"/>
          </p:cNvSpPr>
          <p:nvPr>
            <p:ph type="ctrTitle" idx="4294967295"/>
          </p:nvPr>
        </p:nvSpPr>
        <p:spPr>
          <a:xfrm>
            <a:off x="633510" y="3745165"/>
            <a:ext cx="10870924" cy="1131636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pPr algn="ctr"/>
            <a:r>
              <a:rPr lang="en-US" altLang="zh-TW" sz="6000" dirty="0">
                <a:solidFill>
                  <a:srgbClr val="ABE33F"/>
                </a:solidFill>
              </a:rPr>
              <a:t>Thank you!</a:t>
            </a:r>
            <a:endParaRPr lang="en" sz="6000" dirty="0">
              <a:solidFill>
                <a:srgbClr val="ABE33F"/>
              </a:solidFill>
            </a:endParaRPr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48D5A827-74B2-484A-BE26-0D18D2D8A1F8}"/>
              </a:ext>
            </a:extLst>
          </p:cNvPr>
          <p:cNvGrpSpPr/>
          <p:nvPr/>
        </p:nvGrpSpPr>
        <p:grpSpPr>
          <a:xfrm>
            <a:off x="4961183" y="2143052"/>
            <a:ext cx="2215579" cy="1602113"/>
            <a:chOff x="5372093" y="2143052"/>
            <a:chExt cx="2215579" cy="1602113"/>
          </a:xfrm>
        </p:grpSpPr>
        <p:grpSp>
          <p:nvGrpSpPr>
            <p:cNvPr id="275" name="Shape 275"/>
            <p:cNvGrpSpPr/>
            <p:nvPr/>
          </p:nvGrpSpPr>
          <p:grpSpPr>
            <a:xfrm>
              <a:off x="5372093" y="2143052"/>
              <a:ext cx="1472218" cy="1032919"/>
              <a:chOff x="559275" y="1683951"/>
              <a:chExt cx="466500" cy="327299"/>
            </a:xfrm>
          </p:grpSpPr>
          <p:sp>
            <p:nvSpPr>
              <p:cNvPr id="276" name="Shape 276"/>
              <p:cNvSpPr/>
              <p:nvPr/>
            </p:nvSpPr>
            <p:spPr>
              <a:xfrm>
                <a:off x="559275" y="1683951"/>
                <a:ext cx="466500" cy="197850"/>
              </a:xfrm>
              <a:custGeom>
                <a:avLst/>
                <a:gdLst/>
                <a:ahLst/>
                <a:cxnLst/>
                <a:rect l="0" t="0" r="0" b="0"/>
                <a:pathLst>
                  <a:path w="18660" h="7914" extrusionOk="0">
                    <a:moveTo>
                      <a:pt x="391" y="1"/>
                    </a:moveTo>
                    <a:lnTo>
                      <a:pt x="293" y="50"/>
                    </a:lnTo>
                    <a:lnTo>
                      <a:pt x="220" y="74"/>
                    </a:lnTo>
                    <a:lnTo>
                      <a:pt x="147" y="147"/>
                    </a:lnTo>
                    <a:lnTo>
                      <a:pt x="74" y="221"/>
                    </a:lnTo>
                    <a:lnTo>
                      <a:pt x="49" y="294"/>
                    </a:lnTo>
                    <a:lnTo>
                      <a:pt x="0" y="392"/>
                    </a:lnTo>
                    <a:lnTo>
                      <a:pt x="0" y="489"/>
                    </a:lnTo>
                    <a:lnTo>
                      <a:pt x="0" y="1173"/>
                    </a:lnTo>
                    <a:lnTo>
                      <a:pt x="9330" y="7914"/>
                    </a:lnTo>
                    <a:lnTo>
                      <a:pt x="18659" y="1173"/>
                    </a:lnTo>
                    <a:lnTo>
                      <a:pt x="18659" y="489"/>
                    </a:lnTo>
                    <a:lnTo>
                      <a:pt x="18659" y="392"/>
                    </a:lnTo>
                    <a:lnTo>
                      <a:pt x="18611" y="294"/>
                    </a:lnTo>
                    <a:lnTo>
                      <a:pt x="18586" y="221"/>
                    </a:lnTo>
                    <a:lnTo>
                      <a:pt x="18513" y="147"/>
                    </a:lnTo>
                    <a:lnTo>
                      <a:pt x="18440" y="74"/>
                    </a:lnTo>
                    <a:lnTo>
                      <a:pt x="18366" y="50"/>
                    </a:lnTo>
                    <a:lnTo>
                      <a:pt x="18269" y="1"/>
                    </a:lnTo>
                    <a:close/>
                  </a:path>
                </a:pathLst>
              </a:custGeom>
              <a:solidFill>
                <a:srgbClr val="00AE9D">
                  <a:alpha val="83460"/>
                </a:srgbClr>
              </a:solidFill>
              <a:ln>
                <a:noFill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67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sp>
            <p:nvSpPr>
              <p:cNvPr id="277" name="Shape 277"/>
              <p:cNvSpPr/>
              <p:nvPr/>
            </p:nvSpPr>
            <p:spPr>
              <a:xfrm>
                <a:off x="559275" y="1727925"/>
                <a:ext cx="466500" cy="283325"/>
              </a:xfrm>
              <a:custGeom>
                <a:avLst/>
                <a:gdLst/>
                <a:ahLst/>
                <a:cxnLst/>
                <a:rect l="0" t="0" r="0" b="0"/>
                <a:pathLst>
                  <a:path w="18660" h="11333" extrusionOk="0">
                    <a:moveTo>
                      <a:pt x="0" y="0"/>
                    </a:moveTo>
                    <a:lnTo>
                      <a:pt x="0" y="10844"/>
                    </a:lnTo>
                    <a:lnTo>
                      <a:pt x="0" y="10917"/>
                    </a:lnTo>
                    <a:lnTo>
                      <a:pt x="5129" y="7230"/>
                    </a:lnTo>
                    <a:lnTo>
                      <a:pt x="5227" y="7181"/>
                    </a:lnTo>
                    <a:lnTo>
                      <a:pt x="5325" y="7181"/>
                    </a:lnTo>
                    <a:lnTo>
                      <a:pt x="5398" y="7205"/>
                    </a:lnTo>
                    <a:lnTo>
                      <a:pt x="5471" y="7278"/>
                    </a:lnTo>
                    <a:lnTo>
                      <a:pt x="5520" y="7376"/>
                    </a:lnTo>
                    <a:lnTo>
                      <a:pt x="5520" y="7474"/>
                    </a:lnTo>
                    <a:lnTo>
                      <a:pt x="5471" y="7547"/>
                    </a:lnTo>
                    <a:lnTo>
                      <a:pt x="5422" y="7620"/>
                    </a:lnTo>
                    <a:lnTo>
                      <a:pt x="318" y="11308"/>
                    </a:lnTo>
                    <a:lnTo>
                      <a:pt x="415" y="11333"/>
                    </a:lnTo>
                    <a:lnTo>
                      <a:pt x="18244" y="11333"/>
                    </a:lnTo>
                    <a:lnTo>
                      <a:pt x="18342" y="11308"/>
                    </a:lnTo>
                    <a:lnTo>
                      <a:pt x="13238" y="7620"/>
                    </a:lnTo>
                    <a:lnTo>
                      <a:pt x="13189" y="7547"/>
                    </a:lnTo>
                    <a:lnTo>
                      <a:pt x="13140" y="7474"/>
                    </a:lnTo>
                    <a:lnTo>
                      <a:pt x="13140" y="7376"/>
                    </a:lnTo>
                    <a:lnTo>
                      <a:pt x="13189" y="7278"/>
                    </a:lnTo>
                    <a:lnTo>
                      <a:pt x="13262" y="7205"/>
                    </a:lnTo>
                    <a:lnTo>
                      <a:pt x="13335" y="7181"/>
                    </a:lnTo>
                    <a:lnTo>
                      <a:pt x="13433" y="7181"/>
                    </a:lnTo>
                    <a:lnTo>
                      <a:pt x="13531" y="7230"/>
                    </a:lnTo>
                    <a:lnTo>
                      <a:pt x="18659" y="10917"/>
                    </a:lnTo>
                    <a:lnTo>
                      <a:pt x="18659" y="10844"/>
                    </a:lnTo>
                    <a:lnTo>
                      <a:pt x="18659" y="0"/>
                    </a:lnTo>
                    <a:lnTo>
                      <a:pt x="9476" y="6643"/>
                    </a:lnTo>
                    <a:lnTo>
                      <a:pt x="9403" y="6692"/>
                    </a:lnTo>
                    <a:lnTo>
                      <a:pt x="9257" y="6692"/>
                    </a:lnTo>
                    <a:lnTo>
                      <a:pt x="9183" y="66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AE9D">
                  <a:alpha val="83460"/>
                </a:srgbClr>
              </a:solidFill>
              <a:ln>
                <a:noFill/>
              </a:ln>
            </p:spPr>
            <p:txBody>
              <a:bodyPr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67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</p:grpSp>
        <p:sp>
          <p:nvSpPr>
            <p:cNvPr id="278" name="Shape 278"/>
            <p:cNvSpPr/>
            <p:nvPr/>
          </p:nvSpPr>
          <p:spPr>
            <a:xfrm>
              <a:off x="6471601" y="2729882"/>
              <a:ext cx="1116071" cy="1015283"/>
            </a:xfrm>
            <a:custGeom>
              <a:avLst/>
              <a:gdLst/>
              <a:ahLst/>
              <a:cxnLst/>
              <a:rect l="0" t="0" r="0" b="0"/>
              <a:pathLst>
                <a:path w="16218" h="14752" extrusionOk="0">
                  <a:moveTo>
                    <a:pt x="7694" y="0"/>
                  </a:moveTo>
                  <a:lnTo>
                    <a:pt x="7279" y="25"/>
                  </a:lnTo>
                  <a:lnTo>
                    <a:pt x="6863" y="74"/>
                  </a:lnTo>
                  <a:lnTo>
                    <a:pt x="6473" y="123"/>
                  </a:lnTo>
                  <a:lnTo>
                    <a:pt x="6082" y="196"/>
                  </a:lnTo>
                  <a:lnTo>
                    <a:pt x="5691" y="293"/>
                  </a:lnTo>
                  <a:lnTo>
                    <a:pt x="5325" y="416"/>
                  </a:lnTo>
                  <a:lnTo>
                    <a:pt x="4958" y="538"/>
                  </a:lnTo>
                  <a:lnTo>
                    <a:pt x="4592" y="660"/>
                  </a:lnTo>
                  <a:lnTo>
                    <a:pt x="4250" y="831"/>
                  </a:lnTo>
                  <a:lnTo>
                    <a:pt x="3908" y="977"/>
                  </a:lnTo>
                  <a:lnTo>
                    <a:pt x="3566" y="1173"/>
                  </a:lnTo>
                  <a:lnTo>
                    <a:pt x="3249" y="1368"/>
                  </a:lnTo>
                  <a:lnTo>
                    <a:pt x="2956" y="1563"/>
                  </a:lnTo>
                  <a:lnTo>
                    <a:pt x="2663" y="1783"/>
                  </a:lnTo>
                  <a:lnTo>
                    <a:pt x="2370" y="2003"/>
                  </a:lnTo>
                  <a:lnTo>
                    <a:pt x="2101" y="2247"/>
                  </a:lnTo>
                  <a:lnTo>
                    <a:pt x="1857" y="2492"/>
                  </a:lnTo>
                  <a:lnTo>
                    <a:pt x="1612" y="2760"/>
                  </a:lnTo>
                  <a:lnTo>
                    <a:pt x="1393" y="3029"/>
                  </a:lnTo>
                  <a:lnTo>
                    <a:pt x="1173" y="3298"/>
                  </a:lnTo>
                  <a:lnTo>
                    <a:pt x="977" y="3591"/>
                  </a:lnTo>
                  <a:lnTo>
                    <a:pt x="807" y="3884"/>
                  </a:lnTo>
                  <a:lnTo>
                    <a:pt x="636" y="4201"/>
                  </a:lnTo>
                  <a:lnTo>
                    <a:pt x="489" y="4519"/>
                  </a:lnTo>
                  <a:lnTo>
                    <a:pt x="367" y="4836"/>
                  </a:lnTo>
                  <a:lnTo>
                    <a:pt x="245" y="5154"/>
                  </a:lnTo>
                  <a:lnTo>
                    <a:pt x="172" y="5496"/>
                  </a:lnTo>
                  <a:lnTo>
                    <a:pt x="98" y="5838"/>
                  </a:lnTo>
                  <a:lnTo>
                    <a:pt x="49" y="6179"/>
                  </a:lnTo>
                  <a:lnTo>
                    <a:pt x="1" y="6521"/>
                  </a:lnTo>
                  <a:lnTo>
                    <a:pt x="1" y="6888"/>
                  </a:lnTo>
                  <a:lnTo>
                    <a:pt x="1" y="7254"/>
                  </a:lnTo>
                  <a:lnTo>
                    <a:pt x="49" y="7645"/>
                  </a:lnTo>
                  <a:lnTo>
                    <a:pt x="98" y="8011"/>
                  </a:lnTo>
                  <a:lnTo>
                    <a:pt x="196" y="8353"/>
                  </a:lnTo>
                  <a:lnTo>
                    <a:pt x="294" y="8719"/>
                  </a:lnTo>
                  <a:lnTo>
                    <a:pt x="416" y="9061"/>
                  </a:lnTo>
                  <a:lnTo>
                    <a:pt x="562" y="9403"/>
                  </a:lnTo>
                  <a:lnTo>
                    <a:pt x="733" y="9745"/>
                  </a:lnTo>
                  <a:lnTo>
                    <a:pt x="904" y="10063"/>
                  </a:lnTo>
                  <a:lnTo>
                    <a:pt x="1100" y="10356"/>
                  </a:lnTo>
                  <a:lnTo>
                    <a:pt x="1344" y="10673"/>
                  </a:lnTo>
                  <a:lnTo>
                    <a:pt x="1564" y="10966"/>
                  </a:lnTo>
                  <a:lnTo>
                    <a:pt x="1832" y="11235"/>
                  </a:lnTo>
                  <a:lnTo>
                    <a:pt x="2101" y="11504"/>
                  </a:lnTo>
                  <a:lnTo>
                    <a:pt x="2394" y="11772"/>
                  </a:lnTo>
                  <a:lnTo>
                    <a:pt x="2687" y="12017"/>
                  </a:lnTo>
                  <a:lnTo>
                    <a:pt x="2492" y="12383"/>
                  </a:lnTo>
                  <a:lnTo>
                    <a:pt x="2272" y="12749"/>
                  </a:lnTo>
                  <a:lnTo>
                    <a:pt x="2028" y="13140"/>
                  </a:lnTo>
                  <a:lnTo>
                    <a:pt x="1710" y="13506"/>
                  </a:lnTo>
                  <a:lnTo>
                    <a:pt x="1368" y="13873"/>
                  </a:lnTo>
                  <a:lnTo>
                    <a:pt x="1173" y="14044"/>
                  </a:lnTo>
                  <a:lnTo>
                    <a:pt x="953" y="14190"/>
                  </a:lnTo>
                  <a:lnTo>
                    <a:pt x="733" y="14337"/>
                  </a:lnTo>
                  <a:lnTo>
                    <a:pt x="513" y="14483"/>
                  </a:lnTo>
                  <a:lnTo>
                    <a:pt x="269" y="14581"/>
                  </a:lnTo>
                  <a:lnTo>
                    <a:pt x="1" y="14703"/>
                  </a:lnTo>
                  <a:lnTo>
                    <a:pt x="123" y="14703"/>
                  </a:lnTo>
                  <a:lnTo>
                    <a:pt x="489" y="14752"/>
                  </a:lnTo>
                  <a:lnTo>
                    <a:pt x="1368" y="14752"/>
                  </a:lnTo>
                  <a:lnTo>
                    <a:pt x="1710" y="14728"/>
                  </a:lnTo>
                  <a:lnTo>
                    <a:pt x="2101" y="14654"/>
                  </a:lnTo>
                  <a:lnTo>
                    <a:pt x="2492" y="14581"/>
                  </a:lnTo>
                  <a:lnTo>
                    <a:pt x="2907" y="14459"/>
                  </a:lnTo>
                  <a:lnTo>
                    <a:pt x="3322" y="14312"/>
                  </a:lnTo>
                  <a:lnTo>
                    <a:pt x="3762" y="14117"/>
                  </a:lnTo>
                  <a:lnTo>
                    <a:pt x="4177" y="13873"/>
                  </a:lnTo>
                  <a:lnTo>
                    <a:pt x="4592" y="13604"/>
                  </a:lnTo>
                  <a:lnTo>
                    <a:pt x="4983" y="13238"/>
                  </a:lnTo>
                  <a:lnTo>
                    <a:pt x="5349" y="13360"/>
                  </a:lnTo>
                  <a:lnTo>
                    <a:pt x="5716" y="13482"/>
                  </a:lnTo>
                  <a:lnTo>
                    <a:pt x="6106" y="13555"/>
                  </a:lnTo>
                  <a:lnTo>
                    <a:pt x="6497" y="13628"/>
                  </a:lnTo>
                  <a:lnTo>
                    <a:pt x="6888" y="13702"/>
                  </a:lnTo>
                  <a:lnTo>
                    <a:pt x="7279" y="13751"/>
                  </a:lnTo>
                  <a:lnTo>
                    <a:pt x="7694" y="13775"/>
                  </a:lnTo>
                  <a:lnTo>
                    <a:pt x="8524" y="13775"/>
                  </a:lnTo>
                  <a:lnTo>
                    <a:pt x="8939" y="13751"/>
                  </a:lnTo>
                  <a:lnTo>
                    <a:pt x="9355" y="13702"/>
                  </a:lnTo>
                  <a:lnTo>
                    <a:pt x="9745" y="13628"/>
                  </a:lnTo>
                  <a:lnTo>
                    <a:pt x="10136" y="13555"/>
                  </a:lnTo>
                  <a:lnTo>
                    <a:pt x="10527" y="13458"/>
                  </a:lnTo>
                  <a:lnTo>
                    <a:pt x="10893" y="13360"/>
                  </a:lnTo>
                  <a:lnTo>
                    <a:pt x="11260" y="13238"/>
                  </a:lnTo>
                  <a:lnTo>
                    <a:pt x="11626" y="13091"/>
                  </a:lnTo>
                  <a:lnTo>
                    <a:pt x="11968" y="12945"/>
                  </a:lnTo>
                  <a:lnTo>
                    <a:pt x="12310" y="12774"/>
                  </a:lnTo>
                  <a:lnTo>
                    <a:pt x="12652" y="12603"/>
                  </a:lnTo>
                  <a:lnTo>
                    <a:pt x="12969" y="12407"/>
                  </a:lnTo>
                  <a:lnTo>
                    <a:pt x="13262" y="12212"/>
                  </a:lnTo>
                  <a:lnTo>
                    <a:pt x="13555" y="11992"/>
                  </a:lnTo>
                  <a:lnTo>
                    <a:pt x="13848" y="11748"/>
                  </a:lnTo>
                  <a:lnTo>
                    <a:pt x="14117" y="11528"/>
                  </a:lnTo>
                  <a:lnTo>
                    <a:pt x="14361" y="11259"/>
                  </a:lnTo>
                  <a:lnTo>
                    <a:pt x="14606" y="11015"/>
                  </a:lnTo>
                  <a:lnTo>
                    <a:pt x="14825" y="10747"/>
                  </a:lnTo>
                  <a:lnTo>
                    <a:pt x="15045" y="10453"/>
                  </a:lnTo>
                  <a:lnTo>
                    <a:pt x="15241" y="10160"/>
                  </a:lnTo>
                  <a:lnTo>
                    <a:pt x="15412" y="9867"/>
                  </a:lnTo>
                  <a:lnTo>
                    <a:pt x="15582" y="9574"/>
                  </a:lnTo>
                  <a:lnTo>
                    <a:pt x="15729" y="9257"/>
                  </a:lnTo>
                  <a:lnTo>
                    <a:pt x="15851" y="8939"/>
                  </a:lnTo>
                  <a:lnTo>
                    <a:pt x="15973" y="8597"/>
                  </a:lnTo>
                  <a:lnTo>
                    <a:pt x="16047" y="8280"/>
                  </a:lnTo>
                  <a:lnTo>
                    <a:pt x="16120" y="7938"/>
                  </a:lnTo>
                  <a:lnTo>
                    <a:pt x="16169" y="7596"/>
                  </a:lnTo>
                  <a:lnTo>
                    <a:pt x="16217" y="7230"/>
                  </a:lnTo>
                  <a:lnTo>
                    <a:pt x="16217" y="6888"/>
                  </a:lnTo>
                  <a:lnTo>
                    <a:pt x="16217" y="6521"/>
                  </a:lnTo>
                  <a:lnTo>
                    <a:pt x="16169" y="6179"/>
                  </a:lnTo>
                  <a:lnTo>
                    <a:pt x="16120" y="5838"/>
                  </a:lnTo>
                  <a:lnTo>
                    <a:pt x="16047" y="5496"/>
                  </a:lnTo>
                  <a:lnTo>
                    <a:pt x="15973" y="5154"/>
                  </a:lnTo>
                  <a:lnTo>
                    <a:pt x="15851" y="4836"/>
                  </a:lnTo>
                  <a:lnTo>
                    <a:pt x="15729" y="4519"/>
                  </a:lnTo>
                  <a:lnTo>
                    <a:pt x="15582" y="4201"/>
                  </a:lnTo>
                  <a:lnTo>
                    <a:pt x="15412" y="3884"/>
                  </a:lnTo>
                  <a:lnTo>
                    <a:pt x="15241" y="3591"/>
                  </a:lnTo>
                  <a:lnTo>
                    <a:pt x="15045" y="3298"/>
                  </a:lnTo>
                  <a:lnTo>
                    <a:pt x="14825" y="3029"/>
                  </a:lnTo>
                  <a:lnTo>
                    <a:pt x="14606" y="2760"/>
                  </a:lnTo>
                  <a:lnTo>
                    <a:pt x="14361" y="2492"/>
                  </a:lnTo>
                  <a:lnTo>
                    <a:pt x="14117" y="2247"/>
                  </a:lnTo>
                  <a:lnTo>
                    <a:pt x="13848" y="2003"/>
                  </a:lnTo>
                  <a:lnTo>
                    <a:pt x="13555" y="1783"/>
                  </a:lnTo>
                  <a:lnTo>
                    <a:pt x="13262" y="1563"/>
                  </a:lnTo>
                  <a:lnTo>
                    <a:pt x="12969" y="1368"/>
                  </a:lnTo>
                  <a:lnTo>
                    <a:pt x="12652" y="1173"/>
                  </a:lnTo>
                  <a:lnTo>
                    <a:pt x="12310" y="977"/>
                  </a:lnTo>
                  <a:lnTo>
                    <a:pt x="11968" y="831"/>
                  </a:lnTo>
                  <a:lnTo>
                    <a:pt x="11626" y="660"/>
                  </a:lnTo>
                  <a:lnTo>
                    <a:pt x="11260" y="538"/>
                  </a:lnTo>
                  <a:lnTo>
                    <a:pt x="10893" y="416"/>
                  </a:lnTo>
                  <a:lnTo>
                    <a:pt x="10527" y="293"/>
                  </a:lnTo>
                  <a:lnTo>
                    <a:pt x="10136" y="196"/>
                  </a:lnTo>
                  <a:lnTo>
                    <a:pt x="9745" y="123"/>
                  </a:lnTo>
                  <a:lnTo>
                    <a:pt x="9355" y="74"/>
                  </a:lnTo>
                  <a:lnTo>
                    <a:pt x="8939" y="25"/>
                  </a:lnTo>
                  <a:lnTo>
                    <a:pt x="8524" y="0"/>
                  </a:lnTo>
                  <a:close/>
                </a:path>
              </a:pathLst>
            </a:custGeom>
            <a:solidFill>
              <a:srgbClr val="ABE33F">
                <a:alpha val="81150"/>
              </a:srgbClr>
            </a:solidFill>
            <a:ln>
              <a:noFill/>
            </a:ln>
          </p:spPr>
          <p:txBody>
            <a:bodyPr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  <p:pic>
        <p:nvPicPr>
          <p:cNvPr id="10" name="圖片 9">
            <a:extLst>
              <a:ext uri="{FF2B5EF4-FFF2-40B4-BE49-F238E27FC236}">
                <a16:creationId xmlns:a16="http://schemas.microsoft.com/office/drawing/2014/main" id="{CF0C060E-F305-4147-83DB-272091AF83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679721"/>
            <a:ext cx="1828801" cy="1095084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A5ADC79B-9B28-184A-85B9-2ACAC723A0B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1" y="5942477"/>
            <a:ext cx="2472106" cy="8323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4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55C1121-AA52-8940-8E8E-0AEF1A5032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08" y="1578876"/>
            <a:ext cx="7440055" cy="4960036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0E97F55B-50EE-7544-91E6-587A66A01632}"/>
              </a:ext>
            </a:extLst>
          </p:cNvPr>
          <p:cNvSpPr/>
          <p:nvPr/>
        </p:nvSpPr>
        <p:spPr>
          <a:xfrm>
            <a:off x="4725473" y="3861186"/>
            <a:ext cx="300595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7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English</a:t>
            </a:r>
            <a:endParaRPr lang="zh-TW" altLang="en-US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8796CDA-C77F-BB47-BF4B-474FA0FE89ED}"/>
              </a:ext>
            </a:extLst>
          </p:cNvPr>
          <p:cNvSpPr/>
          <p:nvPr/>
        </p:nvSpPr>
        <p:spPr>
          <a:xfrm>
            <a:off x="5084545" y="3861185"/>
            <a:ext cx="228780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7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FHIR</a:t>
            </a:r>
            <a:endParaRPr lang="zh-TW" altLang="en-US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537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5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EC41345-D83E-9545-A8A4-2C15A38A5904}"/>
              </a:ext>
            </a:extLst>
          </p:cNvPr>
          <p:cNvSpPr/>
          <p:nvPr/>
        </p:nvSpPr>
        <p:spPr>
          <a:xfrm>
            <a:off x="2756551" y="3038215"/>
            <a:ext cx="4168129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48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ast </a:t>
            </a:r>
          </a:p>
          <a:p>
            <a:r>
              <a:rPr lang="en-US" altLang="zh-TW" sz="4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altLang="zh-TW" sz="48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ealthcare </a:t>
            </a:r>
          </a:p>
          <a:p>
            <a:r>
              <a:rPr lang="en-US" altLang="zh-TW" sz="4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TW" sz="48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nteroperability </a:t>
            </a:r>
          </a:p>
          <a:p>
            <a:r>
              <a:rPr lang="en-US" altLang="zh-TW" sz="4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TW" sz="48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esources</a:t>
            </a:r>
            <a:endParaRPr lang="zh-TW" alt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logo fhir">
            <a:extLst>
              <a:ext uri="{FF2B5EF4-FFF2-40B4-BE49-F238E27FC236}">
                <a16:creationId xmlns:a16="http://schemas.microsoft.com/office/drawing/2014/main" id="{B070EC7E-24FE-DD49-912A-1B278414BC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651614" y="1894070"/>
            <a:ext cx="2831620" cy="682319"/>
          </a:xfrm>
          <a:prstGeom prst="rect">
            <a:avLst/>
          </a:prstGeom>
          <a:noFill/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7F38DB8-0DC2-D546-A4AF-ECEBCFE912E7}"/>
              </a:ext>
            </a:extLst>
          </p:cNvPr>
          <p:cNvSpPr/>
          <p:nvPr/>
        </p:nvSpPr>
        <p:spPr>
          <a:xfrm>
            <a:off x="812053" y="6352143"/>
            <a:ext cx="2582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hlinkClick r:id="rId4"/>
              </a:rPr>
              <a:t>https://www.hl7.org/fhir/</a:t>
            </a:r>
            <a:endParaRPr lang="en-US" altLang="zh-TW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B53F32C-9E2B-1046-9619-80FD43AC04A8}"/>
              </a:ext>
            </a:extLst>
          </p:cNvPr>
          <p:cNvSpPr/>
          <p:nvPr/>
        </p:nvSpPr>
        <p:spPr>
          <a:xfrm>
            <a:off x="7026035" y="3020518"/>
            <a:ext cx="2236510" cy="30768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6000"/>
              </a:lnSpc>
            </a:pPr>
            <a:r>
              <a:rPr lang="zh-TW" altLang="en-US" sz="4000" b="1" dirty="0">
                <a:solidFill>
                  <a:srgbClr val="202122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快速</a:t>
            </a:r>
            <a:endParaRPr lang="en-US" altLang="zh-TW" sz="4000" b="1" dirty="0">
              <a:solidFill>
                <a:srgbClr val="202122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  <a:p>
            <a:pPr>
              <a:lnSpc>
                <a:spcPts val="6000"/>
              </a:lnSpc>
            </a:pPr>
            <a:r>
              <a:rPr lang="zh-TW" altLang="en-US" sz="4000" b="1" dirty="0">
                <a:solidFill>
                  <a:srgbClr val="202122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健康照護</a:t>
            </a:r>
            <a:endParaRPr lang="en-US" altLang="zh-TW" sz="4000" b="1" dirty="0">
              <a:solidFill>
                <a:srgbClr val="202122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  <a:p>
            <a:pPr>
              <a:lnSpc>
                <a:spcPts val="6000"/>
              </a:lnSpc>
            </a:pPr>
            <a:r>
              <a:rPr lang="zh-TW" altLang="en-US" sz="4000" b="1" dirty="0">
                <a:solidFill>
                  <a:srgbClr val="202122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互操作性</a:t>
            </a:r>
            <a:endParaRPr lang="en-US" altLang="zh-TW" sz="4000" b="1" dirty="0">
              <a:solidFill>
                <a:srgbClr val="202122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  <a:p>
            <a:pPr>
              <a:lnSpc>
                <a:spcPts val="6000"/>
              </a:lnSpc>
            </a:pPr>
            <a:r>
              <a:rPr lang="zh-TW" altLang="en-US" sz="4000" b="1" dirty="0">
                <a:solidFill>
                  <a:srgbClr val="202122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資源</a:t>
            </a:r>
            <a:endParaRPr lang="zh-TW" altLang="en-US" sz="400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7" name="標題 1">
            <a:extLst>
              <a:ext uri="{FF2B5EF4-FFF2-40B4-BE49-F238E27FC236}">
                <a16:creationId xmlns:a16="http://schemas.microsoft.com/office/drawing/2014/main" id="{0E7B9EDF-B4A9-42A6-8ACF-FF6671B74263}"/>
              </a:ext>
            </a:extLst>
          </p:cNvPr>
          <p:cNvSpPr txBox="1">
            <a:spLocks/>
          </p:cNvSpPr>
          <p:nvPr/>
        </p:nvSpPr>
        <p:spPr>
          <a:xfrm>
            <a:off x="168444" y="136525"/>
            <a:ext cx="10515600" cy="7307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aleway"/>
              <a:buNone/>
              <a:defRPr sz="24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kumimoji="1" lang="en-US" altLang="zh-TW" sz="3600" kern="0" dirty="0"/>
              <a:t>What’s FHIR?</a:t>
            </a:r>
            <a:endParaRPr kumimoji="1" lang="zh-TW" altLang="en-US" sz="3600" kern="0" dirty="0"/>
          </a:p>
        </p:txBody>
      </p:sp>
    </p:spTree>
    <p:extLst>
      <p:ext uri="{BB962C8B-B14F-4D97-AF65-F5344CB8AC3E}">
        <p14:creationId xmlns:p14="http://schemas.microsoft.com/office/powerpoint/2010/main" val="9399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6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AA9D6E9D-C5C6-497C-8433-C6BB4F913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169" y="1662112"/>
            <a:ext cx="9286875" cy="353377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194EBC5E-6792-4936-A27D-970FD65C3F84}"/>
              </a:ext>
            </a:extLst>
          </p:cNvPr>
          <p:cNvSpPr/>
          <p:nvPr/>
        </p:nvSpPr>
        <p:spPr>
          <a:xfrm>
            <a:off x="264607" y="6075144"/>
            <a:ext cx="71309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hlinkClick r:id="rId4"/>
              </a:rPr>
              <a:t>https://www.healthitoutcomes.com/doc/the-interoperability-impact-resolute-to-touch-millions-of-lives-in-0001</a:t>
            </a:r>
            <a:endParaRPr lang="en-US" altLang="zh-TW" dirty="0"/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7F737106-3777-4CB8-8B2E-974EDC0FBC99}"/>
              </a:ext>
            </a:extLst>
          </p:cNvPr>
          <p:cNvSpPr txBox="1">
            <a:spLocks/>
          </p:cNvSpPr>
          <p:nvPr/>
        </p:nvSpPr>
        <p:spPr>
          <a:xfrm>
            <a:off x="168444" y="136525"/>
            <a:ext cx="10515600" cy="7307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aleway"/>
              <a:buNone/>
              <a:defRPr sz="24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kumimoji="1" lang="en-US" altLang="zh-TW" sz="3600" kern="0" dirty="0"/>
              <a:t>History</a:t>
            </a:r>
            <a:endParaRPr kumimoji="1" lang="zh-TW" altLang="en-US" sz="3600" kern="0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9C9D2C63-D7EF-49B0-8BF6-7410C1583F81}"/>
              </a:ext>
            </a:extLst>
          </p:cNvPr>
          <p:cNvSpPr/>
          <p:nvPr/>
        </p:nvSpPr>
        <p:spPr>
          <a:xfrm>
            <a:off x="3332704" y="5414377"/>
            <a:ext cx="994786" cy="36174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HL7 v2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763D6D7B-3CC5-4E17-906B-F8A5A54A2CC8}"/>
              </a:ext>
            </a:extLst>
          </p:cNvPr>
          <p:cNvSpPr/>
          <p:nvPr/>
        </p:nvSpPr>
        <p:spPr>
          <a:xfrm>
            <a:off x="5173227" y="2361353"/>
            <a:ext cx="994786" cy="36174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HL7 v3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B0E84863-0E4D-4AC1-AA0E-BFD6979BDC0D}"/>
              </a:ext>
            </a:extLst>
          </p:cNvPr>
          <p:cNvSpPr/>
          <p:nvPr/>
        </p:nvSpPr>
        <p:spPr>
          <a:xfrm>
            <a:off x="7124282" y="5383020"/>
            <a:ext cx="994786" cy="36174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CDA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7B9CD59C-8FE5-49D4-B846-B9FCA59DCC94}"/>
              </a:ext>
            </a:extLst>
          </p:cNvPr>
          <p:cNvSpPr/>
          <p:nvPr/>
        </p:nvSpPr>
        <p:spPr>
          <a:xfrm>
            <a:off x="8673403" y="2361352"/>
            <a:ext cx="994786" cy="36174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FHIR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7527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7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8FA6D773-3F57-4E8B-BAE6-C0D6F1293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882" y="1488795"/>
            <a:ext cx="3414765" cy="5122148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DA8B9F0D-F5B5-4F9D-862B-82226D6E0E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3534" y="2202019"/>
            <a:ext cx="5905500" cy="3695700"/>
          </a:xfrm>
          <a:prstGeom prst="rect">
            <a:avLst/>
          </a:prstGeom>
        </p:spPr>
      </p:pic>
      <p:sp>
        <p:nvSpPr>
          <p:cNvPr id="5" name="箭號: 向右 4">
            <a:extLst>
              <a:ext uri="{FF2B5EF4-FFF2-40B4-BE49-F238E27FC236}">
                <a16:creationId xmlns:a16="http://schemas.microsoft.com/office/drawing/2014/main" id="{EBD5D494-7B45-4871-984C-6450EE9B0ECB}"/>
              </a:ext>
            </a:extLst>
          </p:cNvPr>
          <p:cNvSpPr/>
          <p:nvPr/>
        </p:nvSpPr>
        <p:spPr>
          <a:xfrm>
            <a:off x="4670809" y="3590157"/>
            <a:ext cx="532563" cy="459712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884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8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656FDBEC-BE42-3749-B5B9-D35462433292}"/>
              </a:ext>
            </a:extLst>
          </p:cNvPr>
          <p:cNvGrpSpPr/>
          <p:nvPr/>
        </p:nvGrpSpPr>
        <p:grpSpPr>
          <a:xfrm>
            <a:off x="1264866" y="2626039"/>
            <a:ext cx="4131080" cy="3854472"/>
            <a:chOff x="6359966" y="3056532"/>
            <a:chExt cx="4131080" cy="3854472"/>
          </a:xfrm>
        </p:grpSpPr>
        <p:sp>
          <p:nvSpPr>
            <p:cNvPr id="8" name="橢圓 7">
              <a:extLst>
                <a:ext uri="{FF2B5EF4-FFF2-40B4-BE49-F238E27FC236}">
                  <a16:creationId xmlns:a16="http://schemas.microsoft.com/office/drawing/2014/main" id="{86BE7124-F656-8046-8E1A-ACC7E334A929}"/>
                </a:ext>
              </a:extLst>
            </p:cNvPr>
            <p:cNvSpPr/>
            <p:nvPr/>
          </p:nvSpPr>
          <p:spPr>
            <a:xfrm>
              <a:off x="6954094" y="3563215"/>
              <a:ext cx="3029769" cy="3029769"/>
            </a:xfrm>
            <a:prstGeom prst="ellipse">
              <a:avLst/>
            </a:prstGeom>
            <a:noFill/>
            <a:ln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BA49AF64-C78D-F04A-B573-18D438029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26352" y="3056532"/>
              <a:ext cx="960382" cy="960382"/>
            </a:xfrm>
            <a:prstGeom prst="rect">
              <a:avLst/>
            </a:prstGeom>
          </p:spPr>
        </p:pic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7FCCC3CD-478D-6443-854A-0EFB60BC21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9966" y="4546593"/>
              <a:ext cx="960382" cy="960382"/>
            </a:xfrm>
            <a:prstGeom prst="rect">
              <a:avLst/>
            </a:prstGeom>
          </p:spPr>
        </p:pic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625C2F0A-FCDA-9641-B0DD-4A1963E94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69681" y="5950622"/>
              <a:ext cx="960382" cy="960382"/>
            </a:xfrm>
            <a:prstGeom prst="rect">
              <a:avLst/>
            </a:prstGeom>
          </p:spPr>
        </p:pic>
        <p:grpSp>
          <p:nvGrpSpPr>
            <p:cNvPr id="12" name="群組 11">
              <a:extLst>
                <a:ext uri="{FF2B5EF4-FFF2-40B4-BE49-F238E27FC236}">
                  <a16:creationId xmlns:a16="http://schemas.microsoft.com/office/drawing/2014/main" id="{23BC0FFE-1A7A-5747-8417-C2477EAAF683}"/>
                </a:ext>
              </a:extLst>
            </p:cNvPr>
            <p:cNvGrpSpPr/>
            <p:nvPr/>
          </p:nvGrpSpPr>
          <p:grpSpPr>
            <a:xfrm>
              <a:off x="7935623" y="4524613"/>
              <a:ext cx="979766" cy="982362"/>
              <a:chOff x="3383338" y="3997409"/>
              <a:chExt cx="979766" cy="982362"/>
            </a:xfrm>
          </p:grpSpPr>
          <p:pic>
            <p:nvPicPr>
              <p:cNvPr id="22" name="圖片 21">
                <a:extLst>
                  <a:ext uri="{FF2B5EF4-FFF2-40B4-BE49-F238E27FC236}">
                    <a16:creationId xmlns:a16="http://schemas.microsoft.com/office/drawing/2014/main" id="{FEA4058D-34D2-7447-B746-96E91E7751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83338" y="3997409"/>
                <a:ext cx="674966" cy="677562"/>
              </a:xfrm>
              <a:prstGeom prst="rect">
                <a:avLst/>
              </a:prstGeom>
            </p:spPr>
          </p:pic>
          <p:pic>
            <p:nvPicPr>
              <p:cNvPr id="23" name="圖片 22">
                <a:extLst>
                  <a:ext uri="{FF2B5EF4-FFF2-40B4-BE49-F238E27FC236}">
                    <a16:creationId xmlns:a16="http://schemas.microsoft.com/office/drawing/2014/main" id="{B761443B-178C-0249-AF47-DF3BF93784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35738" y="4149809"/>
                <a:ext cx="674966" cy="677562"/>
              </a:xfrm>
              <a:prstGeom prst="rect">
                <a:avLst/>
              </a:prstGeom>
            </p:spPr>
          </p:pic>
          <p:pic>
            <p:nvPicPr>
              <p:cNvPr id="24" name="圖片 23">
                <a:extLst>
                  <a:ext uri="{FF2B5EF4-FFF2-40B4-BE49-F238E27FC236}">
                    <a16:creationId xmlns:a16="http://schemas.microsoft.com/office/drawing/2014/main" id="{00515265-0262-1646-887B-6946894007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88138" y="4302209"/>
                <a:ext cx="674966" cy="677562"/>
              </a:xfrm>
              <a:prstGeom prst="rect">
                <a:avLst/>
              </a:prstGeom>
            </p:spPr>
          </p:pic>
        </p:grpSp>
        <p:cxnSp>
          <p:nvCxnSpPr>
            <p:cNvPr id="13" name="直線接點 12">
              <a:extLst>
                <a:ext uri="{FF2B5EF4-FFF2-40B4-BE49-F238E27FC236}">
                  <a16:creationId xmlns:a16="http://schemas.microsoft.com/office/drawing/2014/main" id="{35C0D748-6761-674A-AA78-82DA70E7E42D}"/>
                </a:ext>
              </a:extLst>
            </p:cNvPr>
            <p:cNvCxnSpPr>
              <a:cxnSpLocks/>
            </p:cNvCxnSpPr>
            <p:nvPr/>
          </p:nvCxnSpPr>
          <p:spPr>
            <a:xfrm>
              <a:off x="8425506" y="4024659"/>
              <a:ext cx="0" cy="48642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A74D678B-C7A7-4548-95EA-86D86A4EC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30664" y="4519446"/>
              <a:ext cx="960382" cy="960382"/>
            </a:xfrm>
            <a:prstGeom prst="rect">
              <a:avLst/>
            </a:prstGeom>
          </p:spPr>
        </p:pic>
        <p:cxnSp>
          <p:nvCxnSpPr>
            <p:cNvPr id="15" name="直線接點 14">
              <a:extLst>
                <a:ext uri="{FF2B5EF4-FFF2-40B4-BE49-F238E27FC236}">
                  <a16:creationId xmlns:a16="http://schemas.microsoft.com/office/drawing/2014/main" id="{7808395A-8E11-1248-ADDD-5752CFFC8799}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>
              <a:off x="7320348" y="5026784"/>
              <a:ext cx="615275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接點 15">
              <a:extLst>
                <a:ext uri="{FF2B5EF4-FFF2-40B4-BE49-F238E27FC236}">
                  <a16:creationId xmlns:a16="http://schemas.microsoft.com/office/drawing/2014/main" id="{65D2CA2E-BFFA-6145-8BC5-755A9BFA8301}"/>
                </a:ext>
              </a:extLst>
            </p:cNvPr>
            <p:cNvCxnSpPr>
              <a:cxnSpLocks/>
            </p:cNvCxnSpPr>
            <p:nvPr/>
          </p:nvCxnSpPr>
          <p:spPr>
            <a:xfrm>
              <a:off x="8886734" y="5026784"/>
              <a:ext cx="615275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接點 16">
              <a:extLst>
                <a:ext uri="{FF2B5EF4-FFF2-40B4-BE49-F238E27FC236}">
                  <a16:creationId xmlns:a16="http://schemas.microsoft.com/office/drawing/2014/main" id="{FECE71A2-C976-844F-9C7D-C8D70BE07169}"/>
                </a:ext>
              </a:extLst>
            </p:cNvPr>
            <p:cNvCxnSpPr>
              <a:cxnSpLocks/>
              <a:endCxn id="11" idx="0"/>
            </p:cNvCxnSpPr>
            <p:nvPr/>
          </p:nvCxnSpPr>
          <p:spPr>
            <a:xfrm>
              <a:off x="8449872" y="5521242"/>
              <a:ext cx="0" cy="42938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乘號 17">
              <a:extLst>
                <a:ext uri="{FF2B5EF4-FFF2-40B4-BE49-F238E27FC236}">
                  <a16:creationId xmlns:a16="http://schemas.microsoft.com/office/drawing/2014/main" id="{66846E27-A403-BC4F-994A-0B6D60B6C6C1}"/>
                </a:ext>
              </a:extLst>
            </p:cNvPr>
            <p:cNvSpPr/>
            <p:nvPr/>
          </p:nvSpPr>
          <p:spPr>
            <a:xfrm rot="21228244">
              <a:off x="7062829" y="3773704"/>
              <a:ext cx="638927" cy="486420"/>
            </a:xfrm>
            <a:prstGeom prst="mathMultiply">
              <a:avLst>
                <a:gd name="adj1" fmla="val 1676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FF0000"/>
                </a:solidFill>
              </a:endParaRPr>
            </a:p>
          </p:txBody>
        </p:sp>
        <p:sp>
          <p:nvSpPr>
            <p:cNvPr id="19" name="乘號 18">
              <a:extLst>
                <a:ext uri="{FF2B5EF4-FFF2-40B4-BE49-F238E27FC236}">
                  <a16:creationId xmlns:a16="http://schemas.microsoft.com/office/drawing/2014/main" id="{32FA4955-33A6-5246-BD18-53553D688932}"/>
                </a:ext>
              </a:extLst>
            </p:cNvPr>
            <p:cNvSpPr/>
            <p:nvPr/>
          </p:nvSpPr>
          <p:spPr>
            <a:xfrm rot="300208">
              <a:off x="9211200" y="3732031"/>
              <a:ext cx="638927" cy="486420"/>
            </a:xfrm>
            <a:prstGeom prst="mathMultiply">
              <a:avLst>
                <a:gd name="adj1" fmla="val 1676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FF0000"/>
                </a:solidFill>
              </a:endParaRPr>
            </a:p>
          </p:txBody>
        </p:sp>
        <p:sp>
          <p:nvSpPr>
            <p:cNvPr id="20" name="乘號 19">
              <a:extLst>
                <a:ext uri="{FF2B5EF4-FFF2-40B4-BE49-F238E27FC236}">
                  <a16:creationId xmlns:a16="http://schemas.microsoft.com/office/drawing/2014/main" id="{0AE81973-C3D3-1D44-9CAC-FDA32F429748}"/>
                </a:ext>
              </a:extLst>
            </p:cNvPr>
            <p:cNvSpPr/>
            <p:nvPr/>
          </p:nvSpPr>
          <p:spPr>
            <a:xfrm>
              <a:off x="6992147" y="5824212"/>
              <a:ext cx="638927" cy="486420"/>
            </a:xfrm>
            <a:prstGeom prst="mathMultiply">
              <a:avLst>
                <a:gd name="adj1" fmla="val 1676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FF0000"/>
                </a:solidFill>
              </a:endParaRPr>
            </a:p>
          </p:txBody>
        </p:sp>
        <p:sp>
          <p:nvSpPr>
            <p:cNvPr id="21" name="乘號 20">
              <a:extLst>
                <a:ext uri="{FF2B5EF4-FFF2-40B4-BE49-F238E27FC236}">
                  <a16:creationId xmlns:a16="http://schemas.microsoft.com/office/drawing/2014/main" id="{C3DF920E-FD9C-8F4E-B20D-6ACB0EA90054}"/>
                </a:ext>
              </a:extLst>
            </p:cNvPr>
            <p:cNvSpPr/>
            <p:nvPr/>
          </p:nvSpPr>
          <p:spPr>
            <a:xfrm rot="21339672">
              <a:off x="9272034" y="5870237"/>
              <a:ext cx="638927" cy="486420"/>
            </a:xfrm>
            <a:prstGeom prst="mathMultiply">
              <a:avLst>
                <a:gd name="adj1" fmla="val 1676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5" name="群組 24">
            <a:extLst>
              <a:ext uri="{FF2B5EF4-FFF2-40B4-BE49-F238E27FC236}">
                <a16:creationId xmlns:a16="http://schemas.microsoft.com/office/drawing/2014/main" id="{749E730D-9950-0341-92EF-0A61D6687CF5}"/>
              </a:ext>
            </a:extLst>
          </p:cNvPr>
          <p:cNvGrpSpPr/>
          <p:nvPr/>
        </p:nvGrpSpPr>
        <p:grpSpPr>
          <a:xfrm>
            <a:off x="6545060" y="2669055"/>
            <a:ext cx="4131080" cy="3854472"/>
            <a:chOff x="6545060" y="2826498"/>
            <a:chExt cx="4131080" cy="3854472"/>
          </a:xfrm>
        </p:grpSpPr>
        <p:sp>
          <p:nvSpPr>
            <p:cNvPr id="26" name="橢圓 25">
              <a:extLst>
                <a:ext uri="{FF2B5EF4-FFF2-40B4-BE49-F238E27FC236}">
                  <a16:creationId xmlns:a16="http://schemas.microsoft.com/office/drawing/2014/main" id="{E6D161ED-0027-F54A-8CEB-6891BB876239}"/>
                </a:ext>
              </a:extLst>
            </p:cNvPr>
            <p:cNvSpPr/>
            <p:nvPr/>
          </p:nvSpPr>
          <p:spPr>
            <a:xfrm>
              <a:off x="7139188" y="3333181"/>
              <a:ext cx="3029769" cy="3029769"/>
            </a:xfrm>
            <a:prstGeom prst="ellipse">
              <a:avLst/>
            </a:prstGeom>
            <a:noFill/>
            <a:ln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27" name="圖片 26">
              <a:extLst>
                <a:ext uri="{FF2B5EF4-FFF2-40B4-BE49-F238E27FC236}">
                  <a16:creationId xmlns:a16="http://schemas.microsoft.com/office/drawing/2014/main" id="{EAFC76F5-7064-9749-BD84-C310CDCA9F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11446" y="2826498"/>
              <a:ext cx="960382" cy="960382"/>
            </a:xfrm>
            <a:prstGeom prst="rect">
              <a:avLst/>
            </a:prstGeom>
          </p:spPr>
        </p:pic>
        <p:pic>
          <p:nvPicPr>
            <p:cNvPr id="28" name="圖片 27">
              <a:extLst>
                <a:ext uri="{FF2B5EF4-FFF2-40B4-BE49-F238E27FC236}">
                  <a16:creationId xmlns:a16="http://schemas.microsoft.com/office/drawing/2014/main" id="{1C69EDD6-DEE1-1A4D-AD2B-A7517369C4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5060" y="4316559"/>
              <a:ext cx="960382" cy="960382"/>
            </a:xfrm>
            <a:prstGeom prst="rect">
              <a:avLst/>
            </a:prstGeom>
          </p:spPr>
        </p:pic>
        <p:pic>
          <p:nvPicPr>
            <p:cNvPr id="29" name="圖片 28">
              <a:extLst>
                <a:ext uri="{FF2B5EF4-FFF2-40B4-BE49-F238E27FC236}">
                  <a16:creationId xmlns:a16="http://schemas.microsoft.com/office/drawing/2014/main" id="{8B076719-5055-554E-9E3B-BFB935C02C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54775" y="5720588"/>
              <a:ext cx="960382" cy="960382"/>
            </a:xfrm>
            <a:prstGeom prst="rect">
              <a:avLst/>
            </a:prstGeom>
          </p:spPr>
        </p:pic>
        <p:cxnSp>
          <p:nvCxnSpPr>
            <p:cNvPr id="30" name="直線接點 29">
              <a:extLst>
                <a:ext uri="{FF2B5EF4-FFF2-40B4-BE49-F238E27FC236}">
                  <a16:creationId xmlns:a16="http://schemas.microsoft.com/office/drawing/2014/main" id="{CD6F5CEA-95FE-1C40-B9CB-D5A03DC0F96A}"/>
                </a:ext>
              </a:extLst>
            </p:cNvPr>
            <p:cNvCxnSpPr>
              <a:cxnSpLocks/>
            </p:cNvCxnSpPr>
            <p:nvPr/>
          </p:nvCxnSpPr>
          <p:spPr>
            <a:xfrm>
              <a:off x="8610600" y="3794625"/>
              <a:ext cx="0" cy="48642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1" name="圖片 30">
              <a:extLst>
                <a:ext uri="{FF2B5EF4-FFF2-40B4-BE49-F238E27FC236}">
                  <a16:creationId xmlns:a16="http://schemas.microsoft.com/office/drawing/2014/main" id="{6BD2B5F3-286A-3040-8055-2EDDEA71FD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15758" y="4289412"/>
              <a:ext cx="960382" cy="960382"/>
            </a:xfrm>
            <a:prstGeom prst="rect">
              <a:avLst/>
            </a:prstGeom>
          </p:spPr>
        </p:pic>
        <p:cxnSp>
          <p:nvCxnSpPr>
            <p:cNvPr id="32" name="直線接點 31">
              <a:extLst>
                <a:ext uri="{FF2B5EF4-FFF2-40B4-BE49-F238E27FC236}">
                  <a16:creationId xmlns:a16="http://schemas.microsoft.com/office/drawing/2014/main" id="{005B8EF3-40EB-7B4A-96BB-625ABDADE7F6}"/>
                </a:ext>
              </a:extLst>
            </p:cNvPr>
            <p:cNvCxnSpPr>
              <a:cxnSpLocks/>
              <a:endCxn id="29" idx="0"/>
            </p:cNvCxnSpPr>
            <p:nvPr/>
          </p:nvCxnSpPr>
          <p:spPr>
            <a:xfrm>
              <a:off x="8634966" y="5291208"/>
              <a:ext cx="0" cy="42938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3" name="Picture 2" descr="logo fhir">
              <a:extLst>
                <a:ext uri="{FF2B5EF4-FFF2-40B4-BE49-F238E27FC236}">
                  <a16:creationId xmlns:a16="http://schemas.microsoft.com/office/drawing/2014/main" id="{BCD24E60-15A4-CE4E-B5B4-C20A89D728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7645702" y="4503478"/>
              <a:ext cx="2077118" cy="500511"/>
            </a:xfrm>
            <a:prstGeom prst="rect">
              <a:avLst/>
            </a:prstGeom>
            <a:noFill/>
          </p:spPr>
        </p:pic>
      </p:grpSp>
      <p:sp>
        <p:nvSpPr>
          <p:cNvPr id="34" name="矩形 33">
            <a:extLst>
              <a:ext uri="{FF2B5EF4-FFF2-40B4-BE49-F238E27FC236}">
                <a16:creationId xmlns:a16="http://schemas.microsoft.com/office/drawing/2014/main" id="{DA2F0655-BA40-5342-9A0D-6EB1E5CA14A2}"/>
              </a:ext>
            </a:extLst>
          </p:cNvPr>
          <p:cNvSpPr/>
          <p:nvPr/>
        </p:nvSpPr>
        <p:spPr>
          <a:xfrm>
            <a:off x="1822107" y="1537967"/>
            <a:ext cx="2935419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TW" altLang="en-US" sz="24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資料整合困難</a:t>
            </a:r>
            <a:endParaRPr lang="en-US" altLang="zh-TW" sz="2400" dirty="0">
              <a:latin typeface="BiauKai" panose="02010601000101010101" pitchFamily="2" charset="-120"/>
              <a:ea typeface="BiauKai" panose="02010601000101010101" pitchFamily="2" charset="-12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zh-TW" altLang="en-US" sz="2400" dirty="0">
                <a:latin typeface="BiauKai" panose="02010601000101010101" pitchFamily="2" charset="-120"/>
                <a:ea typeface="BiauKai" panose="02010601000101010101" pitchFamily="2" charset="-120"/>
                <a:cs typeface="Times New Roman" panose="02020603050405020304" pitchFamily="18" charset="0"/>
              </a:rPr>
              <a:t>各家醫院規範不同</a:t>
            </a:r>
            <a:endParaRPr lang="en-US" altLang="zh-TW" sz="2400" dirty="0">
              <a:latin typeface="BiauKai" panose="02010601000101010101" pitchFamily="2" charset="-120"/>
              <a:ea typeface="BiauKai" panose="02010601000101010101" pitchFamily="2" charset="-120"/>
              <a:cs typeface="Times New Roman" panose="02020603050405020304" pitchFamily="18" charset="0"/>
            </a:endParaRPr>
          </a:p>
          <a:p>
            <a:endParaRPr lang="en-US" altLang="zh-TW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76B7B4FE-FA23-4F4D-98C1-FA29A7470F83}"/>
              </a:ext>
            </a:extLst>
          </p:cNvPr>
          <p:cNvSpPr/>
          <p:nvPr/>
        </p:nvSpPr>
        <p:spPr>
          <a:xfrm>
            <a:off x="7025251" y="1537967"/>
            <a:ext cx="2993127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TW" altLang="en-US" sz="2400" dirty="0"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以</a:t>
            </a:r>
            <a:r>
              <a:rPr lang="en-US" altLang="zh-TW" sz="2400" dirty="0"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FHIR</a:t>
            </a:r>
            <a:r>
              <a:rPr lang="zh-TW" altLang="en-US" sz="2400" dirty="0"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為基礎架構</a:t>
            </a:r>
            <a:endParaRPr lang="en-US" altLang="zh-TW" sz="2400" dirty="0">
              <a:latin typeface="Times New Roman" panose="02020603050405020304" pitchFamily="18" charset="0"/>
              <a:ea typeface="BiauKai" panose="02010601000101010101" pitchFamily="2" charset="-12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zh-TW" altLang="en-US" sz="2400" dirty="0"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建立互通標準</a:t>
            </a:r>
            <a:endParaRPr lang="en-US" altLang="zh-TW" sz="2400" dirty="0">
              <a:latin typeface="Times New Roman" panose="02020603050405020304" pitchFamily="18" charset="0"/>
              <a:ea typeface="BiauKai" panose="02010601000101010101" pitchFamily="2" charset="-120"/>
              <a:cs typeface="Times New Roman" panose="02020603050405020304" pitchFamily="18" charset="0"/>
            </a:endParaRPr>
          </a:p>
          <a:p>
            <a:endParaRPr lang="en-US" altLang="zh-TW" dirty="0"/>
          </a:p>
        </p:txBody>
      </p:sp>
      <p:sp>
        <p:nvSpPr>
          <p:cNvPr id="36" name="標題 1">
            <a:extLst>
              <a:ext uri="{FF2B5EF4-FFF2-40B4-BE49-F238E27FC236}">
                <a16:creationId xmlns:a16="http://schemas.microsoft.com/office/drawing/2014/main" id="{65BDA4E9-7A2F-4849-817A-1AE9B6AAF265}"/>
              </a:ext>
            </a:extLst>
          </p:cNvPr>
          <p:cNvSpPr txBox="1">
            <a:spLocks/>
          </p:cNvSpPr>
          <p:nvPr/>
        </p:nvSpPr>
        <p:spPr>
          <a:xfrm>
            <a:off x="168444" y="136525"/>
            <a:ext cx="10515600" cy="7307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aleway"/>
              <a:buNone/>
              <a:defRPr sz="24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24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kumimoji="1" lang="zh-TW" altLang="en-US" sz="3600" kern="0" dirty="0"/>
              <a:t>為何要用</a:t>
            </a:r>
            <a:r>
              <a:rPr kumimoji="1" lang="en-US" altLang="zh-TW" sz="3600" kern="0" dirty="0"/>
              <a:t>FHIR?</a:t>
            </a:r>
            <a:endParaRPr kumimoji="1" lang="zh-TW" altLang="en-US" sz="3600" kern="0" dirty="0"/>
          </a:p>
        </p:txBody>
      </p:sp>
    </p:spTree>
    <p:extLst>
      <p:ext uri="{BB962C8B-B14F-4D97-AF65-F5344CB8AC3E}">
        <p14:creationId xmlns:p14="http://schemas.microsoft.com/office/powerpoint/2010/main" val="1010531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D7710E-8393-094A-B097-A5FAB2283F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479E6567-8650-4B42-94CD-BBAE8794BE01}" type="slidenum">
              <a:rPr lang="zh-TW" altLang="en-US" smtClean="0">
                <a:solidFill>
                  <a:schemeClr val="bg1"/>
                </a:solidFill>
              </a:rPr>
              <a:pPr algn="ctr"/>
              <a:t>9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2BA05AE-79B5-5340-B8ED-011D5CEDF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3416" y="0"/>
            <a:ext cx="5993928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BB83461-957E-E14F-AC80-ED5E3F904388}"/>
              </a:ext>
            </a:extLst>
          </p:cNvPr>
          <p:cNvSpPr/>
          <p:nvPr/>
        </p:nvSpPr>
        <p:spPr>
          <a:xfrm>
            <a:off x="0" y="6176963"/>
            <a:ext cx="41071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hlinkClick r:id="rId3"/>
              </a:rPr>
              <a:t>https://www.healthcareitnews.com/news/after-interoperability-fhir-gateway-ai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979087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scal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Escal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3604</TotalTime>
  <Words>904</Words>
  <Application>Microsoft Macintosh PowerPoint</Application>
  <PresentationFormat>寬螢幕</PresentationFormat>
  <Paragraphs>284</Paragraphs>
  <Slides>34</Slides>
  <Notes>15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3</vt:i4>
      </vt:variant>
      <vt:variant>
        <vt:lpstr>投影片標題</vt:lpstr>
      </vt:variant>
      <vt:variant>
        <vt:i4>34</vt:i4>
      </vt:variant>
    </vt:vector>
  </HeadingPairs>
  <TitlesOfParts>
    <vt:vector size="48" baseType="lpstr">
      <vt:lpstr>微軟正黑體</vt:lpstr>
      <vt:lpstr>標楷體</vt:lpstr>
      <vt:lpstr>BiauKai</vt:lpstr>
      <vt:lpstr>Arial</vt:lpstr>
      <vt:lpstr>Calibri</vt:lpstr>
      <vt:lpstr>Calibri Light</vt:lpstr>
      <vt:lpstr>Karla</vt:lpstr>
      <vt:lpstr>Raleway</vt:lpstr>
      <vt:lpstr>Times New Roman</vt:lpstr>
      <vt:lpstr>Wingdings</vt:lpstr>
      <vt:lpstr>Wingdings 3</vt:lpstr>
      <vt:lpstr>Escalus template</vt:lpstr>
      <vt:lpstr>1_Escalus template</vt:lpstr>
      <vt:lpstr>Office 佈景主題</vt:lpstr>
      <vt:lpstr>FHIR Introduction</vt:lpstr>
      <vt:lpstr>PowerPoint 簡報</vt:lpstr>
      <vt:lpstr>透過這堂課，你會學到…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Restful API</vt:lpstr>
      <vt:lpstr>FHIR Restful API…</vt:lpstr>
      <vt:lpstr>FHIR Server…</vt:lpstr>
      <vt:lpstr>PowerPoint 簡報</vt:lpstr>
      <vt:lpstr>PowerPoint 簡報</vt:lpstr>
      <vt:lpstr>PowerPoint 簡報</vt:lpstr>
      <vt:lpstr>Practice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Wu</dc:creator>
  <cp:lastModifiedBy>Microsoft Office User</cp:lastModifiedBy>
  <cp:revision>214</cp:revision>
  <dcterms:created xsi:type="dcterms:W3CDTF">2021-02-27T04:37:36Z</dcterms:created>
  <dcterms:modified xsi:type="dcterms:W3CDTF">2021-12-05T05:10:57Z</dcterms:modified>
</cp:coreProperties>
</file>

<file path=docProps/thumbnail.jpeg>
</file>